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9D2F-AC1A-0949-B7CA-D9B7B20E6FB7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655FB-CC2B-AB40-84E5-D666D4835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9D2F-AC1A-0949-B7CA-D9B7B20E6FB7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655FB-CC2B-AB40-84E5-D666D4835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13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9D2F-AC1A-0949-B7CA-D9B7B20E6FB7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655FB-CC2B-AB40-84E5-D666D4835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3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9D2F-AC1A-0949-B7CA-D9B7B20E6FB7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655FB-CC2B-AB40-84E5-D666D4835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79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9D2F-AC1A-0949-B7CA-D9B7B20E6FB7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655FB-CC2B-AB40-84E5-D666D4835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1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9D2F-AC1A-0949-B7CA-D9B7B20E6FB7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655FB-CC2B-AB40-84E5-D666D4835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8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9D2F-AC1A-0949-B7CA-D9B7B20E6FB7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655FB-CC2B-AB40-84E5-D666D4835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7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9D2F-AC1A-0949-B7CA-D9B7B20E6FB7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655FB-CC2B-AB40-84E5-D666D4835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81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9D2F-AC1A-0949-B7CA-D9B7B20E6FB7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655FB-CC2B-AB40-84E5-D666D4835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4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9D2F-AC1A-0949-B7CA-D9B7B20E6FB7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655FB-CC2B-AB40-84E5-D666D4835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9D2F-AC1A-0949-B7CA-D9B7B20E6FB7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655FB-CC2B-AB40-84E5-D666D4835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8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A9D2F-AC1A-0949-B7CA-D9B7B20E6FB7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655FB-CC2B-AB40-84E5-D666D4835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31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11199_BISAL_PowerPo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7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11199_BISAL_PowerPoint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3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83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11199_BISAL_PowerPoint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9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11199_BISAL_PowerPoint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7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11199_BISAL_PowerPoint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1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9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0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5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11199_BISAL_PowerPoint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1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8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7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8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3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9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5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8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4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5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4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7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6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6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9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0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5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5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3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11199_BISAL_PowerPoint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9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4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7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5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1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6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8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0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6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4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11199_BISAL_PowerPoint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8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4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5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0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8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62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1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5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199_BISAL_PowerPoint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4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11199_BISAL_PowerPoint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3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11199_BISAL_PowerPoint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1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On-screen Show (4:3)</PresentationFormat>
  <Paragraphs>0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Room for Design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Banks</dc:creator>
  <cp:lastModifiedBy>Mitchell, Victoria</cp:lastModifiedBy>
  <cp:revision>2</cp:revision>
  <dcterms:created xsi:type="dcterms:W3CDTF">2017-03-08T11:15:21Z</dcterms:created>
  <dcterms:modified xsi:type="dcterms:W3CDTF">2017-04-27T10:37:24Z</dcterms:modified>
</cp:coreProperties>
</file>