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 id="2147483673" r:id="rId3"/>
  </p:sldMasterIdLst>
  <p:notesMasterIdLst>
    <p:notesMasterId r:id="rId50"/>
  </p:notesMasterIdLst>
  <p:sldIdLst>
    <p:sldId id="262" r:id="rId4"/>
    <p:sldId id="297" r:id="rId5"/>
    <p:sldId id="263" r:id="rId6"/>
    <p:sldId id="265" r:id="rId7"/>
    <p:sldId id="290" r:id="rId8"/>
    <p:sldId id="291" r:id="rId9"/>
    <p:sldId id="292" r:id="rId10"/>
    <p:sldId id="285" r:id="rId11"/>
    <p:sldId id="300" r:id="rId12"/>
    <p:sldId id="293" r:id="rId13"/>
    <p:sldId id="294" r:id="rId14"/>
    <p:sldId id="295" r:id="rId15"/>
    <p:sldId id="296" r:id="rId16"/>
    <p:sldId id="684" r:id="rId17"/>
    <p:sldId id="301" r:id="rId18"/>
    <p:sldId id="256" r:id="rId19"/>
    <p:sldId id="270" r:id="rId20"/>
    <p:sldId id="678" r:id="rId21"/>
    <p:sldId id="679" r:id="rId22"/>
    <p:sldId id="281" r:id="rId23"/>
    <p:sldId id="288" r:id="rId24"/>
    <p:sldId id="269" r:id="rId25"/>
    <p:sldId id="299" r:id="rId26"/>
    <p:sldId id="298" r:id="rId27"/>
    <p:sldId id="257" r:id="rId28"/>
    <p:sldId id="283" r:id="rId29"/>
    <p:sldId id="676" r:id="rId30"/>
    <p:sldId id="677" r:id="rId31"/>
    <p:sldId id="303" r:id="rId32"/>
    <p:sldId id="268" r:id="rId33"/>
    <p:sldId id="287" r:id="rId34"/>
    <p:sldId id="680" r:id="rId35"/>
    <p:sldId id="259" r:id="rId36"/>
    <p:sldId id="258" r:id="rId37"/>
    <p:sldId id="260" r:id="rId38"/>
    <p:sldId id="681" r:id="rId39"/>
    <p:sldId id="682" r:id="rId40"/>
    <p:sldId id="683" r:id="rId41"/>
    <p:sldId id="267" r:id="rId42"/>
    <p:sldId id="276" r:id="rId43"/>
    <p:sldId id="277" r:id="rId44"/>
    <p:sldId id="278" r:id="rId45"/>
    <p:sldId id="279" r:id="rId46"/>
    <p:sldId id="280" r:id="rId47"/>
    <p:sldId id="289" r:id="rId48"/>
    <p:sldId id="284" r:id="rId49"/>
  </p:sldIdLst>
  <p:sldSz cx="12244388" cy="7205663"/>
  <p:notesSz cx="6858000" cy="9144000"/>
  <p:defaultTextStyle>
    <a:defPPr>
      <a:defRPr lang="en-US"/>
    </a:defPPr>
    <a:lvl1pPr marL="0" algn="l" defTabSz="622386" rtl="0" eaLnBrk="1" latinLnBrk="0" hangingPunct="1">
      <a:defRPr sz="2500" kern="1200">
        <a:solidFill>
          <a:schemeClr val="tx1"/>
        </a:solidFill>
        <a:latin typeface="+mn-lt"/>
        <a:ea typeface="+mn-ea"/>
        <a:cs typeface="+mn-cs"/>
      </a:defRPr>
    </a:lvl1pPr>
    <a:lvl2pPr marL="622386" algn="l" defTabSz="622386" rtl="0" eaLnBrk="1" latinLnBrk="0" hangingPunct="1">
      <a:defRPr sz="2500" kern="1200">
        <a:solidFill>
          <a:schemeClr val="tx1"/>
        </a:solidFill>
        <a:latin typeface="+mn-lt"/>
        <a:ea typeface="+mn-ea"/>
        <a:cs typeface="+mn-cs"/>
      </a:defRPr>
    </a:lvl2pPr>
    <a:lvl3pPr marL="1244773" algn="l" defTabSz="622386" rtl="0" eaLnBrk="1" latinLnBrk="0" hangingPunct="1">
      <a:defRPr sz="2500" kern="1200">
        <a:solidFill>
          <a:schemeClr val="tx1"/>
        </a:solidFill>
        <a:latin typeface="+mn-lt"/>
        <a:ea typeface="+mn-ea"/>
        <a:cs typeface="+mn-cs"/>
      </a:defRPr>
    </a:lvl3pPr>
    <a:lvl4pPr marL="1867159" algn="l" defTabSz="622386" rtl="0" eaLnBrk="1" latinLnBrk="0" hangingPunct="1">
      <a:defRPr sz="2500" kern="1200">
        <a:solidFill>
          <a:schemeClr val="tx1"/>
        </a:solidFill>
        <a:latin typeface="+mn-lt"/>
        <a:ea typeface="+mn-ea"/>
        <a:cs typeface="+mn-cs"/>
      </a:defRPr>
    </a:lvl4pPr>
    <a:lvl5pPr marL="2489545" algn="l" defTabSz="622386" rtl="0" eaLnBrk="1" latinLnBrk="0" hangingPunct="1">
      <a:defRPr sz="2500" kern="1200">
        <a:solidFill>
          <a:schemeClr val="tx1"/>
        </a:solidFill>
        <a:latin typeface="+mn-lt"/>
        <a:ea typeface="+mn-ea"/>
        <a:cs typeface="+mn-cs"/>
      </a:defRPr>
    </a:lvl5pPr>
    <a:lvl6pPr marL="3111932" algn="l" defTabSz="622386" rtl="0" eaLnBrk="1" latinLnBrk="0" hangingPunct="1">
      <a:defRPr sz="2500" kern="1200">
        <a:solidFill>
          <a:schemeClr val="tx1"/>
        </a:solidFill>
        <a:latin typeface="+mn-lt"/>
        <a:ea typeface="+mn-ea"/>
        <a:cs typeface="+mn-cs"/>
      </a:defRPr>
    </a:lvl6pPr>
    <a:lvl7pPr marL="3734318" algn="l" defTabSz="622386" rtl="0" eaLnBrk="1" latinLnBrk="0" hangingPunct="1">
      <a:defRPr sz="2500" kern="1200">
        <a:solidFill>
          <a:schemeClr val="tx1"/>
        </a:solidFill>
        <a:latin typeface="+mn-lt"/>
        <a:ea typeface="+mn-ea"/>
        <a:cs typeface="+mn-cs"/>
      </a:defRPr>
    </a:lvl7pPr>
    <a:lvl8pPr marL="4356705" algn="l" defTabSz="622386" rtl="0" eaLnBrk="1" latinLnBrk="0" hangingPunct="1">
      <a:defRPr sz="2500" kern="1200">
        <a:solidFill>
          <a:schemeClr val="tx1"/>
        </a:solidFill>
        <a:latin typeface="+mn-lt"/>
        <a:ea typeface="+mn-ea"/>
        <a:cs typeface="+mn-cs"/>
      </a:defRPr>
    </a:lvl8pPr>
    <a:lvl9pPr marL="4979091" algn="l" defTabSz="622386"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0">
          <p15:clr>
            <a:srgbClr val="A4A3A4"/>
          </p15:clr>
        </p15:guide>
        <p15:guide id="2" pos="38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6" autoAdjust="0"/>
    <p:restoredTop sz="94660"/>
  </p:normalViewPr>
  <p:slideViewPr>
    <p:cSldViewPr snapToGrid="0">
      <p:cViewPr>
        <p:scale>
          <a:sx n="77" d="100"/>
          <a:sy n="77" d="100"/>
        </p:scale>
        <p:origin x="402" y="-96"/>
      </p:cViewPr>
      <p:guideLst>
        <p:guide orient="horz" pos="2270"/>
        <p:guide pos="3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4BCBE3-71A4-4284-996F-01B71B2FD1DF}" type="datetimeFigureOut">
              <a:rPr lang="en-US" smtClean="0"/>
              <a:t>6/7/2019</a:t>
            </a:fld>
            <a:endParaRPr lang="en-US"/>
          </a:p>
        </p:txBody>
      </p:sp>
      <p:sp>
        <p:nvSpPr>
          <p:cNvPr id="4" name="Slide Image Placeholder 3"/>
          <p:cNvSpPr>
            <a:spLocks noGrp="1" noRot="1" noChangeAspect="1"/>
          </p:cNvSpPr>
          <p:nvPr>
            <p:ph type="sldImg" idx="2"/>
          </p:nvPr>
        </p:nvSpPr>
        <p:spPr>
          <a:xfrm>
            <a:off x="806450" y="1143000"/>
            <a:ext cx="5245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1498AF-AABF-4593-9784-49F76AC1C1E0}" type="slidenum">
              <a:rPr lang="en-US" smtClean="0"/>
              <a:t>‹#›</a:t>
            </a:fld>
            <a:endParaRPr lang="en-US"/>
          </a:p>
        </p:txBody>
      </p:sp>
    </p:spTree>
    <p:extLst>
      <p:ext uri="{BB962C8B-B14F-4D97-AF65-F5344CB8AC3E}">
        <p14:creationId xmlns:p14="http://schemas.microsoft.com/office/powerpoint/2010/main" val="992110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changing-phase.blogspot.com/2019/03/lw2019-goosebump-learning.html"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mailto:ccooney@all-languages.org.uk" TargetMode="External"/><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ll-languages.org.uk/news/open-world-research-initiative-owri/"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all-languages.org.uk/wp-content/uploads/2019/03/Live-Language-learning-issues-in-the-media.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This</a:t>
            </a:r>
            <a:r>
              <a:rPr lang="en-GB" altLang="en-US" dirty="0"/>
              <a:t> Roadshow has been compiled in May</a:t>
            </a:r>
            <a:r>
              <a:rPr lang="en-GB" altLang="en-US" baseline="0" dirty="0"/>
              <a:t> 2019</a:t>
            </a:r>
            <a:r>
              <a:rPr lang="en-GB" altLang="en-US" dirty="0"/>
              <a:t> by the ALL Primary Steering Group</a:t>
            </a:r>
            <a:r>
              <a:rPr lang="en-GB" dirty="0"/>
              <a:t>. </a:t>
            </a:r>
            <a:endParaRPr lang="en-GB" altLang="en-US" dirty="0"/>
          </a:p>
          <a:p>
            <a:pPr eaLnBrk="1" hangingPunct="1">
              <a:spcBef>
                <a:spcPct val="0"/>
              </a:spcBef>
            </a:pPr>
            <a:endParaRPr lang="en-GB" altLang="en-US" dirty="0"/>
          </a:p>
          <a:p>
            <a:pPr eaLnBrk="1" hangingPunct="1">
              <a:spcBef>
                <a:spcPct val="0"/>
              </a:spcBef>
            </a:pPr>
            <a:r>
              <a:rPr lang="en-GB" altLang="en-US" dirty="0"/>
              <a:t>Previous Roadshows are archived here : </a:t>
            </a:r>
            <a:endParaRPr lang="en-US" dirty="0"/>
          </a:p>
        </p:txBody>
      </p:sp>
      <p:sp>
        <p:nvSpPr>
          <p:cNvPr id="4" name="Slide Number Placeholder 3"/>
          <p:cNvSpPr>
            <a:spLocks noGrp="1"/>
          </p:cNvSpPr>
          <p:nvPr>
            <p:ph type="sldNum" sz="quarter" idx="10"/>
          </p:nvPr>
        </p:nvSpPr>
        <p:spPr/>
        <p:txBody>
          <a:bodyPr/>
          <a:lstStyle/>
          <a:p>
            <a:fld id="{131498AF-AABF-4593-9784-49F76AC1C1E0}" type="slidenum">
              <a:rPr lang="en-US" smtClean="0"/>
              <a:t>1</a:t>
            </a:fld>
            <a:endParaRPr lang="en-US"/>
          </a:p>
        </p:txBody>
      </p:sp>
    </p:spTree>
    <p:extLst>
      <p:ext uri="{BB962C8B-B14F-4D97-AF65-F5344CB8AC3E}">
        <p14:creationId xmlns:p14="http://schemas.microsoft.com/office/powerpoint/2010/main" val="1378659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Instructions on next screen</a:t>
            </a:r>
          </a:p>
        </p:txBody>
      </p:sp>
      <p:sp>
        <p:nvSpPr>
          <p:cNvPr id="4" name="Slide Number Placeholder 3"/>
          <p:cNvSpPr>
            <a:spLocks noGrp="1"/>
          </p:cNvSpPr>
          <p:nvPr>
            <p:ph type="sldNum" sz="quarter" idx="5"/>
          </p:nvPr>
        </p:nvSpPr>
        <p:spPr/>
        <p:txBody>
          <a:bodyPr/>
          <a:lstStyle/>
          <a:p>
            <a:fld id="{131498AF-AABF-4593-9784-49F76AC1C1E0}" type="slidenum">
              <a:rPr lang="en-US" smtClean="0"/>
              <a:t>17</a:t>
            </a:fld>
            <a:endParaRPr lang="en-US"/>
          </a:p>
        </p:txBody>
      </p:sp>
    </p:spTree>
    <p:extLst>
      <p:ext uri="{BB962C8B-B14F-4D97-AF65-F5344CB8AC3E}">
        <p14:creationId xmlns:p14="http://schemas.microsoft.com/office/powerpoint/2010/main" val="705121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See next screen. Thanks to Clare Seccombe -  text of presentation is on the blog  </a:t>
            </a:r>
            <a:r>
              <a:rPr lang="en-US" sz="1200" b="0" i="0" kern="1200" dirty="0">
                <a:solidFill>
                  <a:schemeClr val="tx1"/>
                </a:solidFill>
                <a:effectLst/>
                <a:latin typeface="+mn-lt"/>
                <a:ea typeface="+mn-ea"/>
                <a:cs typeface="+mn-cs"/>
                <a:hlinkClick r:id="rId3"/>
              </a:rPr>
              <a:t>http://changing-phase.blogspot.com/2019/03/lw2019-goosebump-learning.html</a:t>
            </a:r>
            <a:r>
              <a:rPr lang="en-US" sz="1200" b="0" i="0" kern="1200" dirty="0">
                <a:solidFill>
                  <a:schemeClr val="tx1"/>
                </a:solidFill>
                <a:effectLst/>
                <a:latin typeface="+mn-lt"/>
                <a:ea typeface="+mn-ea"/>
                <a:cs typeface="+mn-cs"/>
              </a:rPr>
              <a:t> </a:t>
            </a:r>
          </a:p>
          <a:p>
            <a:br>
              <a:rPr lang="en-US" dirty="0"/>
            </a:br>
            <a:r>
              <a:rPr lang="en-US" dirty="0"/>
              <a:t>Clare has kindly sent these screens to stimulate discussion. What do they make your </a:t>
            </a:r>
            <a:r>
              <a:rPr lang="en-US" dirty="0" err="1"/>
              <a:t>Hubgoers</a:t>
            </a:r>
            <a:r>
              <a:rPr lang="en-US" dirty="0"/>
              <a:t> think about? </a:t>
            </a:r>
          </a:p>
          <a:p>
            <a:r>
              <a:rPr lang="en-US" sz="1200" b="0" i="0" kern="1200" dirty="0">
                <a:solidFill>
                  <a:schemeClr val="tx1"/>
                </a:solidFill>
                <a:effectLst/>
                <a:latin typeface="+mn-lt"/>
                <a:ea typeface="+mn-ea"/>
                <a:cs typeface="+mn-cs"/>
              </a:rPr>
              <a:t>The text of Clare’s presentation is on her blog  </a:t>
            </a:r>
            <a:r>
              <a:rPr lang="en-US" sz="1200" b="0" i="0" kern="1200" dirty="0">
                <a:solidFill>
                  <a:schemeClr val="tx1"/>
                </a:solidFill>
                <a:effectLst/>
                <a:latin typeface="+mn-lt"/>
                <a:ea typeface="+mn-ea"/>
                <a:cs typeface="+mn-cs"/>
                <a:hlinkClick r:id="rId3"/>
              </a:rPr>
              <a:t>http://changing-phase.blogspot.com/2019/03/lw2019-goosebump-learning.html</a:t>
            </a:r>
            <a:r>
              <a:rPr lang="en-US" sz="1200" b="0" i="0" kern="1200" dirty="0">
                <a:solidFill>
                  <a:schemeClr val="tx1"/>
                </a:solidFill>
                <a:effectLst/>
                <a:latin typeface="+mn-lt"/>
                <a:ea typeface="+mn-ea"/>
                <a:cs typeface="+mn-cs"/>
              </a:rPr>
              <a:t> </a:t>
            </a:r>
          </a:p>
          <a:p>
            <a:br>
              <a:rPr lang="en-US" dirty="0"/>
            </a:br>
            <a:endParaRPr lang="en-GB" dirty="0"/>
          </a:p>
        </p:txBody>
      </p:sp>
      <p:sp>
        <p:nvSpPr>
          <p:cNvPr id="4" name="Slide Number Placeholder 3"/>
          <p:cNvSpPr>
            <a:spLocks noGrp="1"/>
          </p:cNvSpPr>
          <p:nvPr>
            <p:ph type="sldNum" sz="quarter" idx="5"/>
          </p:nvPr>
        </p:nvSpPr>
        <p:spPr/>
        <p:txBody>
          <a:bodyPr/>
          <a:lstStyle/>
          <a:p>
            <a:fld id="{131498AF-AABF-4593-9784-49F76AC1C1E0}" type="slidenum">
              <a:rPr lang="en-US" smtClean="0"/>
              <a:t>21</a:t>
            </a:fld>
            <a:endParaRPr lang="en-US"/>
          </a:p>
        </p:txBody>
      </p:sp>
    </p:spTree>
    <p:extLst>
      <p:ext uri="{BB962C8B-B14F-4D97-AF65-F5344CB8AC3E}">
        <p14:creationId xmlns:p14="http://schemas.microsoft.com/office/powerpoint/2010/main" val="2379003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Colleagues are invited to make their own contributions to the wiki, which is open to all.</a:t>
            </a:r>
          </a:p>
        </p:txBody>
      </p:sp>
      <p:sp>
        <p:nvSpPr>
          <p:cNvPr id="4" name="Slide Number Placeholder 3"/>
          <p:cNvSpPr>
            <a:spLocks noGrp="1"/>
          </p:cNvSpPr>
          <p:nvPr>
            <p:ph type="sldNum" sz="quarter" idx="5"/>
          </p:nvPr>
        </p:nvSpPr>
        <p:spPr/>
        <p:txBody>
          <a:bodyPr/>
          <a:lstStyle/>
          <a:p>
            <a:fld id="{131498AF-AABF-4593-9784-49F76AC1C1E0}" type="slidenum">
              <a:rPr lang="en-US" smtClean="0"/>
              <a:t>24</a:t>
            </a:fld>
            <a:endParaRPr lang="en-US"/>
          </a:p>
        </p:txBody>
      </p:sp>
    </p:spTree>
    <p:extLst>
      <p:ext uri="{BB962C8B-B14F-4D97-AF65-F5344CB8AC3E}">
        <p14:creationId xmlns:p14="http://schemas.microsoft.com/office/powerpoint/2010/main" val="3379663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Examples follow</a:t>
            </a:r>
          </a:p>
        </p:txBody>
      </p:sp>
      <p:sp>
        <p:nvSpPr>
          <p:cNvPr id="4" name="Slide Number Placeholder 3"/>
          <p:cNvSpPr>
            <a:spLocks noGrp="1"/>
          </p:cNvSpPr>
          <p:nvPr>
            <p:ph type="sldNum" sz="quarter" idx="5"/>
          </p:nvPr>
        </p:nvSpPr>
        <p:spPr/>
        <p:txBody>
          <a:bodyPr/>
          <a:lstStyle/>
          <a:p>
            <a:fld id="{131498AF-AABF-4593-9784-49F76AC1C1E0}" type="slidenum">
              <a:rPr lang="en-US" smtClean="0"/>
              <a:t>26</a:t>
            </a:fld>
            <a:endParaRPr lang="en-US"/>
          </a:p>
        </p:txBody>
      </p:sp>
    </p:spTree>
    <p:extLst>
      <p:ext uri="{BB962C8B-B14F-4D97-AF65-F5344CB8AC3E}">
        <p14:creationId xmlns:p14="http://schemas.microsoft.com/office/powerpoint/2010/main" val="803915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beginning of a purpose-written playlet based on the TLM characters for children to perform . It exists in English. French and Spanish, with a German version on its way . Find the links from Resources / Shared resources on the TLM </a:t>
            </a:r>
            <a:r>
              <a:rPr lang="en-GB" dirty="0" err="1"/>
              <a:t>websie</a:t>
            </a:r>
            <a:r>
              <a:rPr lang="en-GB" dirty="0"/>
              <a:t>.</a:t>
            </a:r>
          </a:p>
        </p:txBody>
      </p:sp>
      <p:sp>
        <p:nvSpPr>
          <p:cNvPr id="4" name="Slide Number Placeholder 3"/>
          <p:cNvSpPr>
            <a:spLocks noGrp="1"/>
          </p:cNvSpPr>
          <p:nvPr>
            <p:ph type="sldNum" sz="quarter" idx="5"/>
          </p:nvPr>
        </p:nvSpPr>
        <p:spPr/>
        <p:txBody>
          <a:bodyPr/>
          <a:lstStyle/>
          <a:p>
            <a:fld id="{131498AF-AABF-4593-9784-49F76AC1C1E0}" type="slidenum">
              <a:rPr lang="en-US" smtClean="0"/>
              <a:t>28</a:t>
            </a:fld>
            <a:endParaRPr lang="en-US"/>
          </a:p>
        </p:txBody>
      </p:sp>
    </p:spTree>
    <p:extLst>
      <p:ext uri="{BB962C8B-B14F-4D97-AF65-F5344CB8AC3E}">
        <p14:creationId xmlns:p14="http://schemas.microsoft.com/office/powerpoint/2010/main" val="3455981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Also available via THE LANGUAGE MAGICIAN website a play called Bad weather, tweaked to be Bad weather for magical creatures. </a:t>
            </a:r>
          </a:p>
        </p:txBody>
      </p:sp>
      <p:sp>
        <p:nvSpPr>
          <p:cNvPr id="4" name="Slide Number Placeholder 3"/>
          <p:cNvSpPr>
            <a:spLocks noGrp="1"/>
          </p:cNvSpPr>
          <p:nvPr>
            <p:ph type="sldNum" sz="quarter" idx="5"/>
          </p:nvPr>
        </p:nvSpPr>
        <p:spPr/>
        <p:txBody>
          <a:bodyPr/>
          <a:lstStyle/>
          <a:p>
            <a:fld id="{131498AF-AABF-4593-9784-49F76AC1C1E0}" type="slidenum">
              <a:rPr lang="en-US" smtClean="0"/>
              <a:t>29</a:t>
            </a:fld>
            <a:endParaRPr lang="en-US"/>
          </a:p>
        </p:txBody>
      </p:sp>
    </p:spTree>
    <p:extLst>
      <p:ext uri="{BB962C8B-B14F-4D97-AF65-F5344CB8AC3E}">
        <p14:creationId xmlns:p14="http://schemas.microsoft.com/office/powerpoint/2010/main" val="3946732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favourite ideas?</a:t>
            </a:r>
          </a:p>
        </p:txBody>
      </p:sp>
      <p:sp>
        <p:nvSpPr>
          <p:cNvPr id="4" name="Slide Number Placeholder 3"/>
          <p:cNvSpPr>
            <a:spLocks noGrp="1"/>
          </p:cNvSpPr>
          <p:nvPr>
            <p:ph type="sldNum" sz="quarter" idx="5"/>
          </p:nvPr>
        </p:nvSpPr>
        <p:spPr/>
        <p:txBody>
          <a:bodyPr/>
          <a:lstStyle/>
          <a:p>
            <a:fld id="{131498AF-AABF-4593-9784-49F76AC1C1E0}" type="slidenum">
              <a:rPr lang="en-US" smtClean="0"/>
              <a:t>30</a:t>
            </a:fld>
            <a:endParaRPr lang="en-US"/>
          </a:p>
        </p:txBody>
      </p:sp>
    </p:spTree>
    <p:extLst>
      <p:ext uri="{BB962C8B-B14F-4D97-AF65-F5344CB8AC3E}">
        <p14:creationId xmlns:p14="http://schemas.microsoft.com/office/powerpoint/2010/main" val="127533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Thanks to Sue Cave for this</a:t>
            </a:r>
          </a:p>
        </p:txBody>
      </p:sp>
      <p:sp>
        <p:nvSpPr>
          <p:cNvPr id="4" name="Slide Number Placeholder 3"/>
          <p:cNvSpPr>
            <a:spLocks noGrp="1"/>
          </p:cNvSpPr>
          <p:nvPr>
            <p:ph type="sldNum" sz="quarter" idx="5"/>
          </p:nvPr>
        </p:nvSpPr>
        <p:spPr/>
        <p:txBody>
          <a:bodyPr/>
          <a:lstStyle/>
          <a:p>
            <a:fld id="{131498AF-AABF-4593-9784-49F76AC1C1E0}" type="slidenum">
              <a:rPr lang="en-US" smtClean="0"/>
              <a:t>31</a:t>
            </a:fld>
            <a:endParaRPr lang="en-US"/>
          </a:p>
        </p:txBody>
      </p:sp>
    </p:spTree>
    <p:extLst>
      <p:ext uri="{BB962C8B-B14F-4D97-AF65-F5344CB8AC3E}">
        <p14:creationId xmlns:p14="http://schemas.microsoft.com/office/powerpoint/2010/main" val="638889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pdf listing available resources was also sent with this Roadshow. </a:t>
            </a:r>
          </a:p>
        </p:txBody>
      </p:sp>
      <p:sp>
        <p:nvSpPr>
          <p:cNvPr id="4" name="Slide Number Placeholder 3"/>
          <p:cNvSpPr>
            <a:spLocks noGrp="1"/>
          </p:cNvSpPr>
          <p:nvPr>
            <p:ph type="sldNum" sz="quarter" idx="5"/>
          </p:nvPr>
        </p:nvSpPr>
        <p:spPr/>
        <p:txBody>
          <a:bodyPr/>
          <a:lstStyle/>
          <a:p>
            <a:fld id="{15C577A0-865B-4967-BF3B-1EC3EB68CDFB}" type="slidenum">
              <a:rPr lang="en-GB" smtClean="0"/>
              <a:t>33</a:t>
            </a:fld>
            <a:endParaRPr lang="en-GB"/>
          </a:p>
        </p:txBody>
      </p:sp>
    </p:spTree>
    <p:extLst>
      <p:ext uri="{BB962C8B-B14F-4D97-AF65-F5344CB8AC3E}">
        <p14:creationId xmlns:p14="http://schemas.microsoft.com/office/powerpoint/2010/main" val="1124441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request a booking form from steven.fawkes@gmail.com </a:t>
            </a:r>
          </a:p>
        </p:txBody>
      </p:sp>
      <p:sp>
        <p:nvSpPr>
          <p:cNvPr id="4" name="Slide Number Placeholder 3"/>
          <p:cNvSpPr>
            <a:spLocks noGrp="1"/>
          </p:cNvSpPr>
          <p:nvPr>
            <p:ph type="sldNum" sz="quarter" idx="5"/>
          </p:nvPr>
        </p:nvSpPr>
        <p:spPr/>
        <p:txBody>
          <a:bodyPr/>
          <a:lstStyle/>
          <a:p>
            <a:fld id="{15C577A0-865B-4967-BF3B-1EC3EB68CDFB}" type="slidenum">
              <a:rPr lang="en-GB" smtClean="0"/>
              <a:t>34</a:t>
            </a:fld>
            <a:endParaRPr lang="en-GB"/>
          </a:p>
        </p:txBody>
      </p:sp>
    </p:spTree>
    <p:extLst>
      <p:ext uri="{BB962C8B-B14F-4D97-AF65-F5344CB8AC3E}">
        <p14:creationId xmlns:p14="http://schemas.microsoft.com/office/powerpoint/2010/main" val="1566128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no notes on this page!</a:t>
            </a:r>
            <a:endParaRPr lang="en-US" dirty="0"/>
          </a:p>
        </p:txBody>
      </p:sp>
      <p:sp>
        <p:nvSpPr>
          <p:cNvPr id="4" name="Slide Number Placeholder 3"/>
          <p:cNvSpPr>
            <a:spLocks noGrp="1"/>
          </p:cNvSpPr>
          <p:nvPr>
            <p:ph type="sldNum" sz="quarter" idx="10"/>
          </p:nvPr>
        </p:nvSpPr>
        <p:spPr/>
        <p:txBody>
          <a:bodyPr/>
          <a:lstStyle/>
          <a:p>
            <a:fld id="{131498AF-AABF-4593-9784-49F76AC1C1E0}" type="slidenum">
              <a:rPr lang="en-US" smtClean="0"/>
              <a:t>2</a:t>
            </a:fld>
            <a:endParaRPr lang="en-US"/>
          </a:p>
        </p:txBody>
      </p:sp>
    </p:spTree>
    <p:extLst>
      <p:ext uri="{BB962C8B-B14F-4D97-AF65-F5344CB8AC3E}">
        <p14:creationId xmlns:p14="http://schemas.microsoft.com/office/powerpoint/2010/main" val="3899562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C577A0-865B-4967-BF3B-1EC3EB68CDFB}" type="slidenum">
              <a:rPr lang="en-GB" smtClean="0"/>
              <a:t>35</a:t>
            </a:fld>
            <a:endParaRPr lang="en-GB"/>
          </a:p>
        </p:txBody>
      </p:sp>
    </p:spTree>
    <p:extLst>
      <p:ext uri="{BB962C8B-B14F-4D97-AF65-F5344CB8AC3E}">
        <p14:creationId xmlns:p14="http://schemas.microsoft.com/office/powerpoint/2010/main" val="20131710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project was developed in Scotland and is now expanding  TELT = </a:t>
            </a:r>
            <a:r>
              <a:rPr lang="en-GB" dirty="0" err="1"/>
              <a:t>TEachers</a:t>
            </a:r>
            <a:r>
              <a:rPr lang="en-GB" dirty="0"/>
              <a:t> Learning to Teach languages</a:t>
            </a:r>
          </a:p>
        </p:txBody>
      </p:sp>
      <p:sp>
        <p:nvSpPr>
          <p:cNvPr id="4" name="Slide Number Placeholder 3"/>
          <p:cNvSpPr>
            <a:spLocks noGrp="1"/>
          </p:cNvSpPr>
          <p:nvPr>
            <p:ph type="sldNum" sz="quarter" idx="5"/>
          </p:nvPr>
        </p:nvSpPr>
        <p:spPr/>
        <p:txBody>
          <a:bodyPr/>
          <a:lstStyle/>
          <a:p>
            <a:fld id="{131498AF-AABF-4593-9784-49F76AC1C1E0}" type="slidenum">
              <a:rPr lang="en-US" smtClean="0"/>
              <a:t>36</a:t>
            </a:fld>
            <a:endParaRPr lang="en-US"/>
          </a:p>
        </p:txBody>
      </p:sp>
    </p:spTree>
    <p:extLst>
      <p:ext uri="{BB962C8B-B14F-4D97-AF65-F5344CB8AC3E}">
        <p14:creationId xmlns:p14="http://schemas.microsoft.com/office/powerpoint/2010/main" val="7300606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 Half-term dates often vary between areas!</a:t>
            </a:r>
          </a:p>
          <a:p>
            <a:endParaRPr lang="en-US" dirty="0"/>
          </a:p>
          <a:p>
            <a:r>
              <a:rPr lang="en-US" dirty="0"/>
              <a:t>The archive is here:</a:t>
            </a:r>
          </a:p>
          <a:p>
            <a:endParaRPr lang="en-US" dirty="0"/>
          </a:p>
          <a:p>
            <a:r>
              <a:rPr lang="en-US" dirty="0"/>
              <a:t>https://www.all-languages.org.uk/all-local/support-branches-networks-primary-hubs/</a:t>
            </a:r>
          </a:p>
          <a:p>
            <a:endParaRPr lang="en-US" dirty="0"/>
          </a:p>
          <a:p>
            <a:r>
              <a:rPr lang="en-US" dirty="0"/>
              <a:t>This Roadshow was compiled by Steven Fawkes with generous contributions in May 2019</a:t>
            </a:r>
          </a:p>
        </p:txBody>
      </p:sp>
      <p:sp>
        <p:nvSpPr>
          <p:cNvPr id="4" name="Slide Number Placeholder 3"/>
          <p:cNvSpPr>
            <a:spLocks noGrp="1"/>
          </p:cNvSpPr>
          <p:nvPr>
            <p:ph type="sldNum" sz="quarter" idx="10"/>
          </p:nvPr>
        </p:nvSpPr>
        <p:spPr/>
        <p:txBody>
          <a:bodyPr/>
          <a:lstStyle/>
          <a:p>
            <a:fld id="{47DE8598-B253-4CF0-9705-0BD172EA3BF7}" type="slidenum">
              <a:rPr lang="en-US" smtClean="0"/>
              <a:t>38</a:t>
            </a:fld>
            <a:endParaRPr lang="en-US"/>
          </a:p>
        </p:txBody>
      </p:sp>
    </p:spTree>
    <p:extLst>
      <p:ext uri="{BB962C8B-B14F-4D97-AF65-F5344CB8AC3E}">
        <p14:creationId xmlns:p14="http://schemas.microsoft.com/office/powerpoint/2010/main" val="530069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Association for Language Learning</a:t>
            </a:r>
          </a:p>
          <a:p>
            <a:r>
              <a:rPr lang="en-US" sz="1200" b="0" i="0" kern="1200" dirty="0">
                <a:solidFill>
                  <a:schemeClr val="tx1"/>
                </a:solidFill>
                <a:effectLst/>
                <a:latin typeface="+mn-lt"/>
                <a:ea typeface="+mn-ea"/>
                <a:cs typeface="+mn-cs"/>
              </a:rPr>
              <a:t>1A Duffield Road</a:t>
            </a:r>
          </a:p>
          <a:p>
            <a:r>
              <a:rPr lang="en-US" sz="1200" b="0" i="0" kern="1200" dirty="0">
                <a:solidFill>
                  <a:schemeClr val="tx1"/>
                </a:solidFill>
                <a:effectLst/>
                <a:latin typeface="+mn-lt"/>
                <a:ea typeface="+mn-ea"/>
                <a:cs typeface="+mn-cs"/>
              </a:rPr>
              <a:t>Little Eaton</a:t>
            </a:r>
          </a:p>
          <a:p>
            <a:r>
              <a:rPr lang="en-US" sz="1200" b="0" i="0" kern="1200" dirty="0">
                <a:solidFill>
                  <a:schemeClr val="tx1"/>
                </a:solidFill>
                <a:effectLst/>
                <a:latin typeface="+mn-lt"/>
                <a:ea typeface="+mn-ea"/>
                <a:cs typeface="+mn-cs"/>
              </a:rPr>
              <a:t>Derby DE21 5DR</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Tel:  01332 227779</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e: </a:t>
            </a:r>
            <a:r>
              <a:rPr lang="en-US" sz="1200" b="0" i="0" kern="1200" dirty="0">
                <a:solidFill>
                  <a:schemeClr val="tx1"/>
                </a:solidFill>
                <a:effectLst/>
                <a:latin typeface="+mn-lt"/>
                <a:ea typeface="+mn-ea"/>
                <a:cs typeface="+mn-cs"/>
                <a:hlinkClick r:id="rId3"/>
              </a:rPr>
              <a:t>info@all-languages.org.uk</a:t>
            </a:r>
            <a:r>
              <a:rPr lang="en-US" sz="1200" b="0" i="0" kern="1200" dirty="0">
                <a:solidFill>
                  <a:schemeClr val="tx1"/>
                </a:solidFill>
                <a:effectLst/>
                <a:latin typeface="+mn-lt"/>
                <a:ea typeface="+mn-ea"/>
                <a:cs typeface="+mn-cs"/>
              </a:rPr>
              <a:t>     </a:t>
            </a:r>
          </a:p>
          <a:p>
            <a:endParaRPr lang="en-US" dirty="0"/>
          </a:p>
          <a:p>
            <a:endParaRPr lang="en-US" dirty="0"/>
          </a:p>
        </p:txBody>
      </p:sp>
      <p:sp>
        <p:nvSpPr>
          <p:cNvPr id="4" name="Slide Number Placeholder 3"/>
          <p:cNvSpPr>
            <a:spLocks noGrp="1"/>
          </p:cNvSpPr>
          <p:nvPr>
            <p:ph type="sldNum" sz="quarter" idx="10"/>
          </p:nvPr>
        </p:nvSpPr>
        <p:spPr/>
        <p:txBody>
          <a:bodyPr/>
          <a:lstStyle/>
          <a:p>
            <a:fld id="{131498AF-AABF-4593-9784-49F76AC1C1E0}" type="slidenum">
              <a:rPr lang="en-US" smtClean="0"/>
              <a:t>46</a:t>
            </a:fld>
            <a:endParaRPr lang="en-US"/>
          </a:p>
        </p:txBody>
      </p:sp>
    </p:spTree>
    <p:extLst>
      <p:ext uri="{BB962C8B-B14F-4D97-AF65-F5344CB8AC3E}">
        <p14:creationId xmlns:p14="http://schemas.microsoft.com/office/powerpoint/2010/main" val="1231827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GB" dirty="0"/>
              <a:t>As ever you are welcome to use all, some or none of these screens in any order you like .</a:t>
            </a:r>
          </a:p>
          <a:p>
            <a:pPr eaLnBrk="1" hangingPunct="1">
              <a:spcBef>
                <a:spcPct val="0"/>
              </a:spcBef>
            </a:pPr>
            <a:endParaRPr lang="en-GB" dirty="0"/>
          </a:p>
          <a:p>
            <a:pPr eaLnBrk="1" hangingPunct="1">
              <a:spcBef>
                <a:spcPct val="0"/>
              </a:spcBef>
            </a:pPr>
            <a:r>
              <a:rPr lang="en-GB" dirty="0"/>
              <a:t>Feedback is welcome to steven.fawkes@gmail.com</a:t>
            </a:r>
          </a:p>
          <a:p>
            <a:pPr eaLnBrk="1" hangingPunct="1">
              <a:spcBef>
                <a:spcPct val="0"/>
              </a:spcBef>
            </a:pPr>
            <a:endParaRPr lang="en-US" dirty="0"/>
          </a:p>
          <a:p>
            <a:endParaRPr lang="en-US" dirty="0"/>
          </a:p>
        </p:txBody>
      </p:sp>
      <p:sp>
        <p:nvSpPr>
          <p:cNvPr id="4" name="Slide Number Placeholder 3"/>
          <p:cNvSpPr>
            <a:spLocks noGrp="1"/>
          </p:cNvSpPr>
          <p:nvPr>
            <p:ph type="sldNum" sz="quarter" idx="10"/>
          </p:nvPr>
        </p:nvSpPr>
        <p:spPr/>
        <p:txBody>
          <a:bodyPr/>
          <a:lstStyle/>
          <a:p>
            <a:fld id="{131498AF-AABF-4593-9784-49F76AC1C1E0}" type="slidenum">
              <a:rPr lang="en-US" smtClean="0"/>
              <a:t>4</a:t>
            </a:fld>
            <a:endParaRPr lang="en-US"/>
          </a:p>
        </p:txBody>
      </p:sp>
    </p:spTree>
    <p:extLst>
      <p:ext uri="{BB962C8B-B14F-4D97-AF65-F5344CB8AC3E}">
        <p14:creationId xmlns:p14="http://schemas.microsoft.com/office/powerpoint/2010/main" val="3813458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WAM emerges from MEITS , one of the OWRI projects. A briefing on OWRI is here: </a:t>
            </a:r>
            <a:r>
              <a:rPr lang="en-GB" dirty="0">
                <a:hlinkClick r:id="rId3"/>
              </a:rPr>
              <a:t>https://www.all-languages.org.uk/news/open-world-research-initiative-owri/</a:t>
            </a:r>
            <a:endParaRPr lang="en-GB" dirty="0"/>
          </a:p>
          <a:p>
            <a:endParaRPr lang="en-GB" dirty="0"/>
          </a:p>
        </p:txBody>
      </p:sp>
      <p:sp>
        <p:nvSpPr>
          <p:cNvPr id="4" name="Slide Number Placeholder 3"/>
          <p:cNvSpPr>
            <a:spLocks noGrp="1"/>
          </p:cNvSpPr>
          <p:nvPr>
            <p:ph type="sldNum" sz="quarter" idx="5"/>
          </p:nvPr>
        </p:nvSpPr>
        <p:spPr/>
        <p:txBody>
          <a:bodyPr/>
          <a:lstStyle/>
          <a:p>
            <a:fld id="{131498AF-AABF-4593-9784-49F76AC1C1E0}" type="slidenum">
              <a:rPr lang="en-US" smtClean="0"/>
              <a:t>5</a:t>
            </a:fld>
            <a:endParaRPr lang="en-US"/>
          </a:p>
        </p:txBody>
      </p:sp>
    </p:spTree>
    <p:extLst>
      <p:ext uri="{BB962C8B-B14F-4D97-AF65-F5344CB8AC3E}">
        <p14:creationId xmlns:p14="http://schemas.microsoft.com/office/powerpoint/2010/main" val="2799719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Briefing includes discussion points you might like to explore </a:t>
            </a:r>
          </a:p>
        </p:txBody>
      </p:sp>
      <p:sp>
        <p:nvSpPr>
          <p:cNvPr id="4" name="Slide Number Placeholder 3"/>
          <p:cNvSpPr>
            <a:spLocks noGrp="1"/>
          </p:cNvSpPr>
          <p:nvPr>
            <p:ph type="sldNum" sz="quarter" idx="5"/>
          </p:nvPr>
        </p:nvSpPr>
        <p:spPr/>
        <p:txBody>
          <a:bodyPr/>
          <a:lstStyle/>
          <a:p>
            <a:fld id="{131498AF-AABF-4593-9784-49F76AC1C1E0}" type="slidenum">
              <a:rPr lang="en-US" smtClean="0"/>
              <a:t>8</a:t>
            </a:fld>
            <a:endParaRPr lang="en-US"/>
          </a:p>
        </p:txBody>
      </p:sp>
    </p:spTree>
    <p:extLst>
      <p:ext uri="{BB962C8B-B14F-4D97-AF65-F5344CB8AC3E}">
        <p14:creationId xmlns:p14="http://schemas.microsoft.com/office/powerpoint/2010/main" val="2089269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GB" dirty="0"/>
              <a:t>These notes are taken from a session at Language World 2019. An</a:t>
            </a:r>
            <a:r>
              <a:rPr lang="en-GB" baseline="0" dirty="0"/>
              <a:t> article appears in the May/June 2019 Languages Today.</a:t>
            </a:r>
            <a:endParaRPr lang="en-GB" dirty="0"/>
          </a:p>
          <a:p>
            <a:pPr eaLnBrk="1" hangingPunct="1">
              <a:spcBef>
                <a:spcPct val="0"/>
              </a:spcBef>
            </a:pPr>
            <a:endParaRPr lang="en-GB" dirty="0"/>
          </a:p>
          <a:p>
            <a:pPr eaLnBrk="1" hangingPunct="1">
              <a:spcBef>
                <a:spcPct val="0"/>
              </a:spcBef>
            </a:pPr>
            <a:r>
              <a:rPr lang="en-GB" dirty="0"/>
              <a:t>Feedback is welcome to steven.fawkes@gmail.com</a:t>
            </a:r>
          </a:p>
          <a:p>
            <a:pPr eaLnBrk="1" hangingPunct="1">
              <a:spcBef>
                <a:spcPct val="0"/>
              </a:spcBef>
            </a:pPr>
            <a:endParaRPr lang="en-US" dirty="0"/>
          </a:p>
          <a:p>
            <a:endParaRPr lang="en-US" dirty="0"/>
          </a:p>
        </p:txBody>
      </p:sp>
      <p:sp>
        <p:nvSpPr>
          <p:cNvPr id="4" name="Slide Number Placeholder 3"/>
          <p:cNvSpPr>
            <a:spLocks noGrp="1"/>
          </p:cNvSpPr>
          <p:nvPr>
            <p:ph type="sldNum" sz="quarter" idx="10"/>
          </p:nvPr>
        </p:nvSpPr>
        <p:spPr/>
        <p:txBody>
          <a:bodyPr/>
          <a:lstStyle/>
          <a:p>
            <a:fld id="{131498AF-AABF-4593-9784-49F76AC1C1E0}"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033737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further discussion points in the Briefing here: </a:t>
            </a:r>
            <a:r>
              <a:rPr lang="en-GB" dirty="0">
                <a:hlinkClick r:id="rId3"/>
              </a:rPr>
              <a:t>http://www.all-languages.org.uk/wp-content/uploads/2019/03/Live-Language-learning-issues-in-the-media.pdf</a:t>
            </a:r>
            <a:endParaRPr lang="en-GB" dirty="0"/>
          </a:p>
          <a:p>
            <a:r>
              <a:rPr lang="en-GB" dirty="0"/>
              <a:t>. These notes are from the presentation at Language World 2019.</a:t>
            </a:r>
          </a:p>
        </p:txBody>
      </p:sp>
      <p:sp>
        <p:nvSpPr>
          <p:cNvPr id="4" name="Slide Number Placeholder 3"/>
          <p:cNvSpPr>
            <a:spLocks noGrp="1"/>
          </p:cNvSpPr>
          <p:nvPr>
            <p:ph type="sldNum" sz="quarter" idx="5"/>
          </p:nvPr>
        </p:nvSpPr>
        <p:spPr/>
        <p:txBody>
          <a:bodyPr/>
          <a:lstStyle/>
          <a:p>
            <a:fld id="{131498AF-AABF-4593-9784-49F76AC1C1E0}" type="slidenum">
              <a:rPr lang="en-US" smtClean="0"/>
              <a:t>13</a:t>
            </a:fld>
            <a:endParaRPr lang="en-US"/>
          </a:p>
        </p:txBody>
      </p:sp>
    </p:spTree>
    <p:extLst>
      <p:ext uri="{BB962C8B-B14F-4D97-AF65-F5344CB8AC3E}">
        <p14:creationId xmlns:p14="http://schemas.microsoft.com/office/powerpoint/2010/main" val="1166530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1498AF-AABF-4593-9784-49F76AC1C1E0}" type="slidenum">
              <a:rPr lang="en-US" smtClean="0"/>
              <a:t>14</a:t>
            </a:fld>
            <a:endParaRPr lang="en-US"/>
          </a:p>
        </p:txBody>
      </p:sp>
    </p:spTree>
    <p:extLst>
      <p:ext uri="{BB962C8B-B14F-4D97-AF65-F5344CB8AC3E}">
        <p14:creationId xmlns:p14="http://schemas.microsoft.com/office/powerpoint/2010/main" val="119511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next screens are contributed by Ellie </a:t>
            </a:r>
            <a:r>
              <a:rPr lang="en-GB" dirty="0" err="1"/>
              <a:t>Chettle</a:t>
            </a:r>
            <a:r>
              <a:rPr lang="en-GB" dirty="0"/>
              <a:t> Cully from her session at Language World</a:t>
            </a:r>
          </a:p>
        </p:txBody>
      </p:sp>
      <p:sp>
        <p:nvSpPr>
          <p:cNvPr id="4" name="Slide Number Placeholder 3"/>
          <p:cNvSpPr>
            <a:spLocks noGrp="1"/>
          </p:cNvSpPr>
          <p:nvPr>
            <p:ph type="sldNum" sz="quarter" idx="5"/>
          </p:nvPr>
        </p:nvSpPr>
        <p:spPr/>
        <p:txBody>
          <a:bodyPr/>
          <a:lstStyle/>
          <a:p>
            <a:fld id="{131498AF-AABF-4593-9784-49F76AC1C1E0}" type="slidenum">
              <a:rPr lang="en-US" smtClean="0"/>
              <a:t>15</a:t>
            </a:fld>
            <a:endParaRPr lang="en-US"/>
          </a:p>
        </p:txBody>
      </p:sp>
    </p:spTree>
    <p:extLst>
      <p:ext uri="{BB962C8B-B14F-4D97-AF65-F5344CB8AC3E}">
        <p14:creationId xmlns:p14="http://schemas.microsoft.com/office/powerpoint/2010/main" val="10855537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8329" y="3399198"/>
            <a:ext cx="3751086" cy="2115443"/>
          </a:xfrm>
        </p:spPr>
        <p:txBody>
          <a:bodyPr anchor="b" anchorCtr="0">
            <a:normAutofit/>
          </a:bodyPr>
          <a:lstStyle>
            <a:lvl1pPr algn="l">
              <a:defRPr sz="4000" b="0" i="0">
                <a:solidFill>
                  <a:srgbClr val="50515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918329" y="5715682"/>
            <a:ext cx="3751086" cy="838996"/>
          </a:xfrm>
        </p:spPr>
        <p:txBody>
          <a:bodyPr>
            <a:normAutofit/>
          </a:bodyPr>
          <a:lstStyle>
            <a:lvl1pPr marL="0" indent="0" algn="l">
              <a:buNone/>
              <a:defRPr sz="2000">
                <a:solidFill>
                  <a:srgbClr val="505150"/>
                </a:solidFill>
              </a:defRPr>
            </a:lvl1pPr>
            <a:lvl2pPr marL="622386" indent="0" algn="ctr">
              <a:buNone/>
              <a:defRPr>
                <a:solidFill>
                  <a:schemeClr val="tx1">
                    <a:tint val="75000"/>
                  </a:schemeClr>
                </a:solidFill>
              </a:defRPr>
            </a:lvl2pPr>
            <a:lvl3pPr marL="1244773" indent="0" algn="ctr">
              <a:buNone/>
              <a:defRPr>
                <a:solidFill>
                  <a:schemeClr val="tx1">
                    <a:tint val="75000"/>
                  </a:schemeClr>
                </a:solidFill>
              </a:defRPr>
            </a:lvl3pPr>
            <a:lvl4pPr marL="1867159" indent="0" algn="ctr">
              <a:buNone/>
              <a:defRPr>
                <a:solidFill>
                  <a:schemeClr val="tx1">
                    <a:tint val="75000"/>
                  </a:schemeClr>
                </a:solidFill>
              </a:defRPr>
            </a:lvl4pPr>
            <a:lvl5pPr marL="2489545" indent="0" algn="ctr">
              <a:buNone/>
              <a:defRPr>
                <a:solidFill>
                  <a:schemeClr val="tx1">
                    <a:tint val="75000"/>
                  </a:schemeClr>
                </a:solidFill>
              </a:defRPr>
            </a:lvl5pPr>
            <a:lvl6pPr marL="3111932" indent="0" algn="ctr">
              <a:buNone/>
              <a:defRPr>
                <a:solidFill>
                  <a:schemeClr val="tx1">
                    <a:tint val="75000"/>
                  </a:schemeClr>
                </a:solidFill>
              </a:defRPr>
            </a:lvl6pPr>
            <a:lvl7pPr marL="3734318" indent="0" algn="ctr">
              <a:buNone/>
              <a:defRPr>
                <a:solidFill>
                  <a:schemeClr val="tx1">
                    <a:tint val="75000"/>
                  </a:schemeClr>
                </a:solidFill>
              </a:defRPr>
            </a:lvl7pPr>
            <a:lvl8pPr marL="4356705" indent="0" algn="ctr">
              <a:buNone/>
              <a:defRPr>
                <a:solidFill>
                  <a:schemeClr val="tx1">
                    <a:tint val="75000"/>
                  </a:schemeClr>
                </a:solidFill>
              </a:defRPr>
            </a:lvl8pPr>
            <a:lvl9pPr marL="4979091" indent="0" algn="ctr">
              <a:buNone/>
              <a:defRPr>
                <a:solidFill>
                  <a:schemeClr val="tx1">
                    <a:tint val="75000"/>
                  </a:schemeClr>
                </a:solidFill>
              </a:defRPr>
            </a:lvl9pPr>
          </a:lstStyle>
          <a:p>
            <a:r>
              <a:rPr lang="en-GB" dirty="0"/>
              <a:t>Click to edit Master subtitle style</a:t>
            </a:r>
            <a:endParaRPr lang="en-US" dirty="0"/>
          </a:p>
        </p:txBody>
      </p:sp>
      <p:cxnSp>
        <p:nvCxnSpPr>
          <p:cNvPr id="8" name="Straight Connector 7"/>
          <p:cNvCxnSpPr/>
          <p:nvPr userDrawn="1"/>
        </p:nvCxnSpPr>
        <p:spPr>
          <a:xfrm>
            <a:off x="918329" y="5604430"/>
            <a:ext cx="3751086" cy="0"/>
          </a:xfrm>
          <a:prstGeom prst="line">
            <a:avLst/>
          </a:prstGeom>
          <a:ln>
            <a:solidFill>
              <a:srgbClr val="AD122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1371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6" name="Graphic 23">
            <a:extLst>
              <a:ext uri="{FF2B5EF4-FFF2-40B4-BE49-F238E27FC236}">
                <a16:creationId xmlns:a16="http://schemas.microsoft.com/office/drawing/2014/main" id="{5094DF26-D7EE-4B08-ADB0-DEA966DC1F6C}"/>
              </a:ext>
            </a:extLst>
          </p:cNvPr>
          <p:cNvGrpSpPr>
            <a:grpSpLocks/>
          </p:cNvGrpSpPr>
          <p:nvPr/>
        </p:nvGrpSpPr>
        <p:grpSpPr bwMode="auto">
          <a:xfrm>
            <a:off x="-12755" y="-13343"/>
            <a:ext cx="12265115" cy="7230683"/>
            <a:chOff x="-12700" y="-12700"/>
            <a:chExt cx="12212320" cy="6882130"/>
          </a:xfrm>
        </p:grpSpPr>
        <p:sp>
          <p:nvSpPr>
            <p:cNvPr id="7" name="Freeform: Shape 37">
              <a:extLst>
                <a:ext uri="{FF2B5EF4-FFF2-40B4-BE49-F238E27FC236}">
                  <a16:creationId xmlns:a16="http://schemas.microsoft.com/office/drawing/2014/main" id="{67002E15-2A1D-41A6-A904-9C50608915CE}"/>
                </a:ext>
              </a:extLst>
            </p:cNvPr>
            <p:cNvSpPr>
              <a:spLocks/>
            </p:cNvSpPr>
            <p:nvPr/>
          </p:nvSpPr>
          <p:spPr bwMode="auto">
            <a:xfrm>
              <a:off x="6134100" y="2558390"/>
              <a:ext cx="6057900" cy="2717800"/>
            </a:xfrm>
            <a:custGeom>
              <a:avLst/>
              <a:gdLst>
                <a:gd name="T0" fmla="*/ 12700 w 6057900"/>
                <a:gd name="T1" fmla="*/ 1852320 h 2717800"/>
                <a:gd name="T2" fmla="*/ 6055360 w 6057900"/>
                <a:gd name="T3" fmla="*/ 2705760 h 2717800"/>
                <a:gd name="T4" fmla="*/ 6055360 w 6057900"/>
                <a:gd name="T5" fmla="*/ 664870 h 2717800"/>
                <a:gd name="T6" fmla="*/ 486410 w 6057900"/>
                <a:gd name="T7" fmla="*/ 33680 h 2717800"/>
                <a:gd name="T8" fmla="*/ 12700 w 6057900"/>
                <a:gd name="T9" fmla="*/ 1852320 h 2717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rotWithShape="0">
              <a:gsLst>
                <a:gs pos="0">
                  <a:schemeClr val="accent2">
                    <a:alpha val="4999"/>
                  </a:schemeClr>
                </a:gs>
                <a:gs pos="100000">
                  <a:schemeClr val="accent1">
                    <a:alpha val="39998"/>
                  </a:schemeClr>
                </a:gs>
              </a:gsLst>
              <a:lin ang="1080000"/>
            </a:gradFill>
            <a:ln>
              <a:noFill/>
            </a:ln>
            <a:extLst>
              <a:ext uri="{91240B29-F687-4F45-9708-019B960494DF}">
                <a14:hiddenLine xmlns:a14="http://schemas.microsoft.com/office/drawing/2010/main" w="12700" cap="flat">
                  <a:solidFill>
                    <a:srgbClr val="000000"/>
                  </a:solidFill>
                  <a:prstDash val="solid"/>
                  <a:miter lim="800000"/>
                  <a:headEnd/>
                  <a:tailEnd/>
                </a14:hiddenLine>
              </a:ext>
            </a:extLst>
          </p:spPr>
          <p:txBody>
            <a:bodyPr anchor="ctr"/>
            <a:lstStyle/>
            <a:p>
              <a:endParaRPr lang="en-GB" sz="2511"/>
            </a:p>
          </p:txBody>
        </p:sp>
        <p:sp>
          <p:nvSpPr>
            <p:cNvPr id="8" name="Freeform: Shape 39">
              <a:extLst>
                <a:ext uri="{FF2B5EF4-FFF2-40B4-BE49-F238E27FC236}">
                  <a16:creationId xmlns:a16="http://schemas.microsoft.com/office/drawing/2014/main" id="{8EBBBB8A-547D-4D3B-BC9C-9C2F2A8643F6}"/>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9" name="Freeform: Shape 40">
              <a:extLst>
                <a:ext uri="{FF2B5EF4-FFF2-40B4-BE49-F238E27FC236}">
                  <a16:creationId xmlns:a16="http://schemas.microsoft.com/office/drawing/2014/main" id="{92E9F0E0-4F5F-4FF6-9FD8-B284BE83F74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0" name="Freeform: Shape 35">
              <a:extLst>
                <a:ext uri="{FF2B5EF4-FFF2-40B4-BE49-F238E27FC236}">
                  <a16:creationId xmlns:a16="http://schemas.microsoft.com/office/drawing/2014/main" id="{CC89D6D9-92C6-4416-9B21-C87EC3EF7C11}"/>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1" name="Freeform: Shape 36">
              <a:extLst>
                <a:ext uri="{FF2B5EF4-FFF2-40B4-BE49-F238E27FC236}">
                  <a16:creationId xmlns:a16="http://schemas.microsoft.com/office/drawing/2014/main" id="{299AE42B-B292-45B4-A653-6F4D097EE960}"/>
                </a:ext>
              </a:extLst>
            </p:cNvPr>
            <p:cNvSpPr/>
            <p:nvPr/>
          </p:nvSpPr>
          <p:spPr>
            <a:xfrm>
              <a:off x="8819920" y="-12700"/>
              <a:ext cx="2349439" cy="194319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2" name="Freeform: Shape 38">
              <a:extLst>
                <a:ext uri="{FF2B5EF4-FFF2-40B4-BE49-F238E27FC236}">
                  <a16:creationId xmlns:a16="http://schemas.microsoft.com/office/drawing/2014/main" id="{19B4F9D2-3416-4B98-A3E1-BF5AD8B1A721}"/>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3" name="Freeform: Shape 25">
              <a:extLst>
                <a:ext uri="{FF2B5EF4-FFF2-40B4-BE49-F238E27FC236}">
                  <a16:creationId xmlns:a16="http://schemas.microsoft.com/office/drawing/2014/main" id="{0C6C1103-27E3-4195-8EF7-E6853E762CA2}"/>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4" name="Freeform: Shape 26">
              <a:extLst>
                <a:ext uri="{FF2B5EF4-FFF2-40B4-BE49-F238E27FC236}">
                  <a16:creationId xmlns:a16="http://schemas.microsoft.com/office/drawing/2014/main" id="{B77E1B7C-CC7C-4EC1-B484-B548BA150F2F}"/>
                </a:ext>
              </a:extLst>
            </p:cNvPr>
            <p:cNvSpPr/>
            <p:nvPr/>
          </p:nvSpPr>
          <p:spPr>
            <a:xfrm>
              <a:off x="-12700" y="741398"/>
              <a:ext cx="6629227" cy="5981976"/>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5" name="Freeform: Shape 27">
              <a:extLst>
                <a:ext uri="{FF2B5EF4-FFF2-40B4-BE49-F238E27FC236}">
                  <a16:creationId xmlns:a16="http://schemas.microsoft.com/office/drawing/2014/main" id="{22EC5EF7-997D-4D19-8586-1EA2B061F738}"/>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6" name="Freeform: Shape 28">
              <a:extLst>
                <a:ext uri="{FF2B5EF4-FFF2-40B4-BE49-F238E27FC236}">
                  <a16:creationId xmlns:a16="http://schemas.microsoft.com/office/drawing/2014/main" id="{02489B64-585D-4E2F-92E6-A38113C87649}"/>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7" name="Freeform: Shape 29">
              <a:extLst>
                <a:ext uri="{FF2B5EF4-FFF2-40B4-BE49-F238E27FC236}">
                  <a16:creationId xmlns:a16="http://schemas.microsoft.com/office/drawing/2014/main" id="{ADF29228-F9BE-425A-8EE0-6D65819497ED}"/>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8" name="Freeform: Shape 30">
              <a:extLst>
                <a:ext uri="{FF2B5EF4-FFF2-40B4-BE49-F238E27FC236}">
                  <a16:creationId xmlns:a16="http://schemas.microsoft.com/office/drawing/2014/main" id="{05AD2081-2409-4FA1-A9E2-5C099D35161C}"/>
                </a:ext>
              </a:extLst>
            </p:cNvPr>
            <p:cNvSpPr/>
            <p:nvPr/>
          </p:nvSpPr>
          <p:spPr>
            <a:xfrm>
              <a:off x="7754736" y="4656353"/>
              <a:ext cx="4444884" cy="1765381"/>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9" name="Freeform: Shape 31">
              <a:extLst>
                <a:ext uri="{FF2B5EF4-FFF2-40B4-BE49-F238E27FC236}">
                  <a16:creationId xmlns:a16="http://schemas.microsoft.com/office/drawing/2014/main" id="{F2BABCA4-1A85-440C-9A63-B8C83D95D4C7}"/>
                </a:ext>
              </a:extLst>
            </p:cNvPr>
            <p:cNvSpPr/>
            <p:nvPr/>
          </p:nvSpPr>
          <p:spPr>
            <a:xfrm>
              <a:off x="6718125" y="1952716"/>
              <a:ext cx="5473557" cy="3287864"/>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20" name="Freeform: Shape 32">
              <a:extLst>
                <a:ext uri="{FF2B5EF4-FFF2-40B4-BE49-F238E27FC236}">
                  <a16:creationId xmlns:a16="http://schemas.microsoft.com/office/drawing/2014/main" id="{756DD659-4F22-4442-803B-E563EC6DDC46}"/>
                </a:ext>
              </a:extLst>
            </p:cNvPr>
            <p:cNvSpPr>
              <a:spLocks/>
            </p:cNvSpPr>
            <p:nvPr/>
          </p:nvSpPr>
          <p:spPr bwMode="auto">
            <a:xfrm>
              <a:off x="-12700" y="1065530"/>
              <a:ext cx="6286500" cy="5397500"/>
            </a:xfrm>
            <a:custGeom>
              <a:avLst/>
              <a:gdLst>
                <a:gd name="T0" fmla="*/ 12700 w 6286500"/>
                <a:gd name="T1" fmla="*/ 1008380 h 5397500"/>
                <a:gd name="T2" fmla="*/ 12700 w 6286500"/>
                <a:gd name="T3" fmla="*/ 1046480 h 5397500"/>
                <a:gd name="T4" fmla="*/ 5509260 w 6286500"/>
                <a:gd name="T5" fmla="*/ 57150 h 5397500"/>
                <a:gd name="T6" fmla="*/ 6238240 w 6286500"/>
                <a:gd name="T7" fmla="*/ 4236720 h 5397500"/>
                <a:gd name="T8" fmla="*/ 12700 w 6286500"/>
                <a:gd name="T9" fmla="*/ 5356860 h 5397500"/>
                <a:gd name="T10" fmla="*/ 12700 w 6286500"/>
                <a:gd name="T11" fmla="*/ 5394960 h 5397500"/>
                <a:gd name="T12" fmla="*/ 6263640 w 6286500"/>
                <a:gd name="T13" fmla="*/ 4271010 h 5397500"/>
                <a:gd name="T14" fmla="*/ 6282690 w 6286500"/>
                <a:gd name="T15" fmla="*/ 4267200 h 5397500"/>
                <a:gd name="T16" fmla="*/ 5541010 w 6286500"/>
                <a:gd name="T17" fmla="*/ 12700 h 53975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lnTo>
                    <a:pt x="12700" y="1008380"/>
                  </a:lnTo>
                  <a:close/>
                </a:path>
              </a:pathLst>
            </a:custGeom>
            <a:solidFill>
              <a:schemeClr val="bg1"/>
            </a:solidFill>
            <a:ln>
              <a:noFill/>
            </a:ln>
            <a:extLst>
              <a:ext uri="{91240B29-F687-4F45-9708-019B960494DF}">
                <a14:hiddenLine xmlns:a14="http://schemas.microsoft.com/office/drawing/2010/main" w="12700" cap="flat">
                  <a:solidFill>
                    <a:srgbClr val="000000"/>
                  </a:solidFill>
                  <a:prstDash val="solid"/>
                  <a:miter lim="800000"/>
                  <a:headEnd/>
                  <a:tailEnd/>
                </a14:hiddenLine>
              </a:ext>
            </a:extLst>
          </p:spPr>
          <p:txBody>
            <a:bodyPr anchor="ctr"/>
            <a:lstStyle/>
            <a:p>
              <a:endParaRPr lang="en-GB" sz="2511"/>
            </a:p>
          </p:txBody>
        </p:sp>
        <p:sp>
          <p:nvSpPr>
            <p:cNvPr id="21" name="Freeform: Shape 34">
              <a:extLst>
                <a:ext uri="{FF2B5EF4-FFF2-40B4-BE49-F238E27FC236}">
                  <a16:creationId xmlns:a16="http://schemas.microsoft.com/office/drawing/2014/main" id="{311F3BDC-14AF-4AC1-AF3A-8B45968190AA}"/>
                </a:ext>
              </a:extLst>
            </p:cNvPr>
            <p:cNvSpPr/>
            <p:nvPr/>
          </p:nvSpPr>
          <p:spPr>
            <a:xfrm>
              <a:off x="9467603" y="-12700"/>
              <a:ext cx="1727155" cy="1714579"/>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p:nvPr>
        </p:nvSpPr>
        <p:spPr>
          <a:xfrm rot="720000">
            <a:off x="8161241" y="5387821"/>
            <a:ext cx="3980621" cy="902302"/>
          </a:xfrm>
        </p:spPr>
        <p:txBody>
          <a:bodyPr anchor="ctr">
            <a:normAutofit/>
          </a:bodyPr>
          <a:lstStyle>
            <a:lvl1pPr marL="0" indent="0" algn="l">
              <a:buNone/>
              <a:defRPr sz="2611">
                <a:solidFill>
                  <a:schemeClr val="bg1"/>
                </a:solidFill>
              </a:defRPr>
            </a:lvl1pPr>
            <a:lvl2pPr marL="459166" indent="0" algn="ctr">
              <a:buNone/>
              <a:defRPr sz="2009"/>
            </a:lvl2pPr>
            <a:lvl3pPr marL="918332" indent="0" algn="ctr">
              <a:buNone/>
              <a:defRPr sz="1808"/>
            </a:lvl3pPr>
            <a:lvl4pPr marL="1377498" indent="0" algn="ctr">
              <a:buNone/>
              <a:defRPr sz="1607"/>
            </a:lvl4pPr>
            <a:lvl5pPr marL="1836664" indent="0" algn="ctr">
              <a:buNone/>
              <a:defRPr sz="1607"/>
            </a:lvl5pPr>
            <a:lvl6pPr marL="2295830" indent="0" algn="ctr">
              <a:buNone/>
              <a:defRPr sz="1607"/>
            </a:lvl6pPr>
            <a:lvl7pPr marL="2754996" indent="0" algn="ctr">
              <a:buNone/>
              <a:defRPr sz="1607"/>
            </a:lvl7pPr>
            <a:lvl8pPr marL="3214162" indent="0" algn="ctr">
              <a:buNone/>
              <a:defRPr sz="1607"/>
            </a:lvl8pPr>
            <a:lvl9pPr marL="3673328" indent="0" algn="ctr">
              <a:buNone/>
              <a:defRPr sz="1607"/>
            </a:lvl9pPr>
          </a:lstStyle>
          <a:p>
            <a:r>
              <a:rPr lang="en-US" noProof="0"/>
              <a:t>Click to edit Master subtitle style</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1" y="1171611"/>
            <a:ext cx="6257430" cy="5584023"/>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rtlCol="0" anchor="ctr">
            <a:normAutofit/>
          </a:bodyPr>
          <a:lstStyle>
            <a:lvl1pPr marL="0" indent="0" algn="ctr">
              <a:buNone/>
              <a:defRPr sz="1406"/>
            </a:lvl1pPr>
          </a:lstStyle>
          <a:p>
            <a:pPr lvl="0"/>
            <a:r>
              <a:rPr lang="en-US" noProof="0"/>
              <a:t>Click icon to add picture</a:t>
            </a:r>
          </a:p>
        </p:txBody>
      </p:sp>
      <p:sp>
        <p:nvSpPr>
          <p:cNvPr id="2" name="Title 1">
            <a:extLst>
              <a:ext uri="{FF2B5EF4-FFF2-40B4-BE49-F238E27FC236}">
                <a16:creationId xmlns:a16="http://schemas.microsoft.com/office/drawing/2014/main" id="{4B92DD61-4420-4806-AA96-2BCD8FCA8CA4}"/>
              </a:ext>
            </a:extLst>
          </p:cNvPr>
          <p:cNvSpPr>
            <a:spLocks noGrp="1"/>
          </p:cNvSpPr>
          <p:nvPr>
            <p:ph type="ctrTitle"/>
          </p:nvPr>
        </p:nvSpPr>
        <p:spPr>
          <a:xfrm rot="840000">
            <a:off x="7293657" y="2864340"/>
            <a:ext cx="4872198" cy="1919691"/>
          </a:xfrm>
        </p:spPr>
        <p:txBody>
          <a:bodyPr>
            <a:normAutofit/>
          </a:bodyPr>
          <a:lstStyle>
            <a:lvl1pPr algn="l">
              <a:defRPr sz="5524">
                <a:solidFill>
                  <a:schemeClr val="bg1"/>
                </a:solidFill>
              </a:defRPr>
            </a:lvl1pPr>
          </a:lstStyle>
          <a:p>
            <a:r>
              <a:rPr lang="en-US" noProof="0"/>
              <a:t>Click to edit Master title style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p:nvPr>
        </p:nvSpPr>
        <p:spPr>
          <a:xfrm rot="720000">
            <a:off x="9612851" y="610101"/>
            <a:ext cx="1397755" cy="902375"/>
          </a:xfrm>
        </p:spPr>
        <p:txBody>
          <a:bodyPr>
            <a:normAutofit/>
          </a:bodyPr>
          <a:lstStyle>
            <a:lvl1pPr marL="0" indent="0" algn="ctr">
              <a:buNone/>
              <a:defRPr sz="2611" b="1">
                <a:solidFill>
                  <a:schemeClr val="bg1"/>
                </a:solidFill>
              </a:defRPr>
            </a:lvl1pPr>
          </a:lstStyle>
          <a:p>
            <a:pPr lvl="0"/>
            <a:r>
              <a:rPr lang="en-US" noProof="0"/>
              <a:t>Edit Master text styles</a:t>
            </a:r>
          </a:p>
        </p:txBody>
      </p:sp>
    </p:spTree>
    <p:extLst>
      <p:ext uri="{BB962C8B-B14F-4D97-AF65-F5344CB8AC3E}">
        <p14:creationId xmlns:p14="http://schemas.microsoft.com/office/powerpoint/2010/main" val="2251741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hart Slide">
    <p:spTree>
      <p:nvGrpSpPr>
        <p:cNvPr id="1" name=""/>
        <p:cNvGrpSpPr/>
        <p:nvPr/>
      </p:nvGrpSpPr>
      <p:grpSpPr>
        <a:xfrm>
          <a:off x="0" y="0"/>
          <a:ext cx="0" cy="0"/>
          <a:chOff x="0" y="0"/>
          <a:chExt cx="0" cy="0"/>
        </a:xfrm>
      </p:grpSpPr>
      <p:grpSp>
        <p:nvGrpSpPr>
          <p:cNvPr id="5" name="Graphic 16">
            <a:extLst>
              <a:ext uri="{FF2B5EF4-FFF2-40B4-BE49-F238E27FC236}">
                <a16:creationId xmlns:a16="http://schemas.microsoft.com/office/drawing/2014/main" id="{FBAF5D0D-5169-4620-8381-75D8E4B86909}"/>
              </a:ext>
            </a:extLst>
          </p:cNvPr>
          <p:cNvGrpSpPr>
            <a:grpSpLocks/>
          </p:cNvGrpSpPr>
          <p:nvPr userDrawn="1"/>
        </p:nvGrpSpPr>
        <p:grpSpPr bwMode="auto">
          <a:xfrm>
            <a:off x="11010383" y="5966357"/>
            <a:ext cx="1238788" cy="1104201"/>
            <a:chOff x="5626893" y="3026568"/>
            <a:chExt cx="937260" cy="800760"/>
          </a:xfrm>
        </p:grpSpPr>
        <p:sp>
          <p:nvSpPr>
            <p:cNvPr id="6" name="Freeform: Shape 11">
              <a:extLst>
                <a:ext uri="{FF2B5EF4-FFF2-40B4-BE49-F238E27FC236}">
                  <a16:creationId xmlns:a16="http://schemas.microsoft.com/office/drawing/2014/main" id="{F8435F4E-B716-4951-8F6A-61C6D8D97FC6}"/>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7" name="Freeform: Shape 12">
              <a:extLst>
                <a:ext uri="{FF2B5EF4-FFF2-40B4-BE49-F238E27FC236}">
                  <a16:creationId xmlns:a16="http://schemas.microsoft.com/office/drawing/2014/main" id="{B314936B-5770-432D-8ADB-CD4EA0C2CEED}"/>
                </a:ext>
              </a:extLst>
            </p:cNvPr>
            <p:cNvSpPr/>
            <p:nvPr/>
          </p:nvSpPr>
          <p:spPr>
            <a:xfrm>
              <a:off x="5626893" y="3026568"/>
              <a:ext cx="933641" cy="771729"/>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grpSp>
      <p:sp>
        <p:nvSpPr>
          <p:cNvPr id="8" name="Graphic 23">
            <a:extLst>
              <a:ext uri="{FF2B5EF4-FFF2-40B4-BE49-F238E27FC236}">
                <a16:creationId xmlns:a16="http://schemas.microsoft.com/office/drawing/2014/main" id="{DD9BC532-5E31-4113-A9DE-2E9197C3CBA2}"/>
              </a:ext>
            </a:extLst>
          </p:cNvPr>
          <p:cNvSpPr/>
          <p:nvPr userDrawn="1"/>
        </p:nvSpPr>
        <p:spPr>
          <a:xfrm>
            <a:off x="-23915" y="1020803"/>
            <a:ext cx="4612372" cy="1301022"/>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9" name="Graphic 6">
            <a:extLst>
              <a:ext uri="{FF2B5EF4-FFF2-40B4-BE49-F238E27FC236}">
                <a16:creationId xmlns:a16="http://schemas.microsoft.com/office/drawing/2014/main" id="{DA2F2959-EC2B-496A-B121-D571193EF1AE}"/>
              </a:ext>
            </a:extLst>
          </p:cNvPr>
          <p:cNvSpPr/>
          <p:nvPr userDrawn="1"/>
        </p:nvSpPr>
        <p:spPr>
          <a:xfrm>
            <a:off x="-25509" y="617152"/>
            <a:ext cx="4905727" cy="1714681"/>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0" name="Freeform: Shape 26">
            <a:extLst>
              <a:ext uri="{FF2B5EF4-FFF2-40B4-BE49-F238E27FC236}">
                <a16:creationId xmlns:a16="http://schemas.microsoft.com/office/drawing/2014/main" id="{0D07C153-3ECD-42BC-B513-10429F9B677C}"/>
              </a:ext>
            </a:extLst>
          </p:cNvPr>
          <p:cNvSpPr/>
          <p:nvPr userDrawn="1"/>
        </p:nvSpPr>
        <p:spPr>
          <a:xfrm>
            <a:off x="6109439" y="-13344"/>
            <a:ext cx="1096893" cy="1067506"/>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1" name="Freeform: Shape 27">
            <a:extLst>
              <a:ext uri="{FF2B5EF4-FFF2-40B4-BE49-F238E27FC236}">
                <a16:creationId xmlns:a16="http://schemas.microsoft.com/office/drawing/2014/main" id="{7AB893ED-1573-4119-A83F-AB75193DF206}"/>
              </a:ext>
            </a:extLst>
          </p:cNvPr>
          <p:cNvSpPr/>
          <p:nvPr userDrawn="1"/>
        </p:nvSpPr>
        <p:spPr>
          <a:xfrm>
            <a:off x="5998463" y="-13344"/>
            <a:ext cx="1492431" cy="1401239"/>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7" name="Picture Placeholder 2">
            <a:extLst>
              <a:ext uri="{FF2B5EF4-FFF2-40B4-BE49-F238E27FC236}">
                <a16:creationId xmlns:a16="http://schemas.microsoft.com/office/drawing/2014/main" id="{1C9B27A5-4499-4F2B-843D-B4AC979D3003}"/>
              </a:ext>
            </a:extLst>
          </p:cNvPr>
          <p:cNvSpPr>
            <a:spLocks noGrp="1"/>
          </p:cNvSpPr>
          <p:nvPr>
            <p:ph type="pic" idx="13"/>
          </p:nvPr>
        </p:nvSpPr>
        <p:spPr>
          <a:xfrm>
            <a:off x="5205460" y="1416114"/>
            <a:ext cx="6198721" cy="4550074"/>
          </a:xfrm>
        </p:spPr>
        <p:txBody>
          <a:bodyPr rtlCol="0">
            <a:normAutofit/>
          </a:bodyPr>
          <a:lstStyle>
            <a:lvl1pPr marL="0" indent="0">
              <a:buNone/>
              <a:defRPr sz="3214"/>
            </a:lvl1pPr>
            <a:lvl2pPr marL="459166" indent="0">
              <a:buNone/>
              <a:defRPr sz="2812"/>
            </a:lvl2pPr>
            <a:lvl3pPr marL="918332" indent="0">
              <a:buNone/>
              <a:defRPr sz="2410"/>
            </a:lvl3pPr>
            <a:lvl4pPr marL="1377498" indent="0">
              <a:buNone/>
              <a:defRPr sz="2009"/>
            </a:lvl4pPr>
            <a:lvl5pPr marL="1836664" indent="0">
              <a:buNone/>
              <a:defRPr sz="2009"/>
            </a:lvl5pPr>
            <a:lvl6pPr marL="2295830" indent="0">
              <a:buNone/>
              <a:defRPr sz="2009"/>
            </a:lvl6pPr>
            <a:lvl7pPr marL="2754996" indent="0">
              <a:buNone/>
              <a:defRPr sz="2009"/>
            </a:lvl7pPr>
            <a:lvl8pPr marL="3214162" indent="0">
              <a:buNone/>
              <a:defRPr sz="2009"/>
            </a:lvl8pPr>
            <a:lvl9pPr marL="3673328" indent="0">
              <a:buNone/>
              <a:defRPr sz="2009"/>
            </a:lvl9pPr>
          </a:lstStyle>
          <a:p>
            <a:pPr lvl="0"/>
            <a:r>
              <a:rPr lang="en-US" noProof="0"/>
              <a:t>Click icon to add picture</a:t>
            </a:r>
          </a:p>
        </p:txBody>
      </p:sp>
      <p:sp>
        <p:nvSpPr>
          <p:cNvPr id="18" name="Text Placeholder 3">
            <a:extLst>
              <a:ext uri="{FF2B5EF4-FFF2-40B4-BE49-F238E27FC236}">
                <a16:creationId xmlns:a16="http://schemas.microsoft.com/office/drawing/2014/main" id="{4C8F7DBB-2923-48F9-AE53-06CE214A362F}"/>
              </a:ext>
            </a:extLst>
          </p:cNvPr>
          <p:cNvSpPr>
            <a:spLocks noGrp="1"/>
          </p:cNvSpPr>
          <p:nvPr>
            <p:ph type="body" sz="half" idx="2"/>
          </p:nvPr>
        </p:nvSpPr>
        <p:spPr>
          <a:xfrm>
            <a:off x="843397" y="2735589"/>
            <a:ext cx="3949133" cy="3230598"/>
          </a:xfrm>
          <a:gradFill>
            <a:gsLst>
              <a:gs pos="0">
                <a:schemeClr val="tx2"/>
              </a:gs>
              <a:gs pos="100000">
                <a:schemeClr val="tx1"/>
              </a:gs>
            </a:gsLst>
            <a:lin ang="10800000" scaled="1"/>
          </a:gradFill>
        </p:spPr>
        <p:txBody>
          <a:bodyPr lIns="274320" anchor="ctr">
            <a:normAutofit/>
          </a:bodyPr>
          <a:lstStyle>
            <a:lvl1pPr marL="0" indent="0">
              <a:buNone/>
              <a:defRPr sz="1808">
                <a:solidFill>
                  <a:schemeClr val="bg1"/>
                </a:solidFill>
              </a:defRPr>
            </a:lvl1pPr>
            <a:lvl2pPr marL="459166" indent="0">
              <a:buNone/>
              <a:defRPr sz="1406"/>
            </a:lvl2pPr>
            <a:lvl3pPr marL="918332" indent="0">
              <a:buNone/>
              <a:defRPr sz="1205"/>
            </a:lvl3pPr>
            <a:lvl4pPr marL="1377498" indent="0">
              <a:buNone/>
              <a:defRPr sz="1004"/>
            </a:lvl4pPr>
            <a:lvl5pPr marL="1836664" indent="0">
              <a:buNone/>
              <a:defRPr sz="1004"/>
            </a:lvl5pPr>
            <a:lvl6pPr marL="2295830" indent="0">
              <a:buNone/>
              <a:defRPr sz="1004"/>
            </a:lvl6pPr>
            <a:lvl7pPr marL="2754996" indent="0">
              <a:buNone/>
              <a:defRPr sz="1004"/>
            </a:lvl7pPr>
            <a:lvl8pPr marL="3214162" indent="0">
              <a:buNone/>
              <a:defRPr sz="1004"/>
            </a:lvl8pPr>
            <a:lvl9pPr marL="3673328" indent="0">
              <a:buNone/>
              <a:defRPr sz="1004"/>
            </a:lvl9pPr>
          </a:lstStyle>
          <a:p>
            <a:pPr lvl="0"/>
            <a:r>
              <a:rPr lang="en-US" noProof="0"/>
              <a:t>Edit Master text styles</a:t>
            </a:r>
          </a:p>
        </p:txBody>
      </p:sp>
      <p:sp>
        <p:nvSpPr>
          <p:cNvPr id="2" name="Title 1">
            <a:extLst>
              <a:ext uri="{FF2B5EF4-FFF2-40B4-BE49-F238E27FC236}">
                <a16:creationId xmlns:a16="http://schemas.microsoft.com/office/drawing/2014/main" id="{B6AB5B22-678B-4BFD-ABBC-49961466D4A8}"/>
              </a:ext>
            </a:extLst>
          </p:cNvPr>
          <p:cNvSpPr>
            <a:spLocks noGrp="1"/>
          </p:cNvSpPr>
          <p:nvPr>
            <p:ph type="title"/>
          </p:nvPr>
        </p:nvSpPr>
        <p:spPr>
          <a:xfrm rot="21228869">
            <a:off x="861337" y="761888"/>
            <a:ext cx="3849749" cy="1392762"/>
          </a:xfrm>
        </p:spPr>
        <p:txBody>
          <a:bodyPr/>
          <a:lstStyle>
            <a:lvl1pPr>
              <a:defRPr>
                <a:solidFill>
                  <a:schemeClr val="bg1"/>
                </a:solidFill>
              </a:defRPr>
            </a:lvl1pPr>
          </a:lstStyle>
          <a:p>
            <a:r>
              <a:rPr lang="en-US" noProof="0"/>
              <a:t>Click to edit Master title style</a:t>
            </a:r>
          </a:p>
        </p:txBody>
      </p:sp>
      <p:sp>
        <p:nvSpPr>
          <p:cNvPr id="12" name="Footer Placeholder 3">
            <a:extLst>
              <a:ext uri="{FF2B5EF4-FFF2-40B4-BE49-F238E27FC236}">
                <a16:creationId xmlns:a16="http://schemas.microsoft.com/office/drawing/2014/main" id="{E3E56BB7-3841-4460-B495-EE7DD3731631}"/>
              </a:ext>
            </a:extLst>
          </p:cNvPr>
          <p:cNvSpPr>
            <a:spLocks noGrp="1"/>
          </p:cNvSpPr>
          <p:nvPr>
            <p:ph type="ftr" sz="quarter" idx="14"/>
          </p:nvPr>
        </p:nvSpPr>
        <p:spPr/>
        <p:txBody>
          <a:bodyPr/>
          <a:lstStyle>
            <a:lvl1pPr>
              <a:defRPr/>
            </a:lvl1pPr>
          </a:lstStyle>
          <a:p>
            <a:pPr>
              <a:defRPr/>
            </a:pPr>
            <a:r>
              <a:rPr lang="en-US"/>
              <a:t>ADD A FOOTER</a:t>
            </a:r>
          </a:p>
        </p:txBody>
      </p:sp>
      <p:sp>
        <p:nvSpPr>
          <p:cNvPr id="13" name="Slide Number Placeholder 4">
            <a:extLst>
              <a:ext uri="{FF2B5EF4-FFF2-40B4-BE49-F238E27FC236}">
                <a16:creationId xmlns:a16="http://schemas.microsoft.com/office/drawing/2014/main" id="{6C3F00FA-B6AB-4F88-A72B-AC80BD116928}"/>
              </a:ext>
            </a:extLst>
          </p:cNvPr>
          <p:cNvSpPr>
            <a:spLocks noGrp="1"/>
          </p:cNvSpPr>
          <p:nvPr>
            <p:ph type="sldNum" sz="quarter" idx="15"/>
          </p:nvPr>
        </p:nvSpPr>
        <p:spPr/>
        <p:txBody>
          <a:bodyPr/>
          <a:lstStyle>
            <a:lvl1pPr>
              <a:defRPr/>
            </a:lvl1pPr>
          </a:lstStyle>
          <a:p>
            <a:pPr>
              <a:defRPr/>
            </a:pPr>
            <a:fld id="{974299AF-6554-460D-81A3-C63EBA818DFF}" type="slidenum">
              <a:rPr lang="en-US"/>
              <a:pPr>
                <a:defRPr/>
              </a:pPr>
              <a:t>‹#›</a:t>
            </a:fld>
            <a:endParaRPr lang="en-US"/>
          </a:p>
        </p:txBody>
      </p:sp>
    </p:spTree>
    <p:extLst>
      <p:ext uri="{BB962C8B-B14F-4D97-AF65-F5344CB8AC3E}">
        <p14:creationId xmlns:p14="http://schemas.microsoft.com/office/powerpoint/2010/main" val="2937934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hart Slide">
    <p:spTree>
      <p:nvGrpSpPr>
        <p:cNvPr id="1" name=""/>
        <p:cNvGrpSpPr/>
        <p:nvPr/>
      </p:nvGrpSpPr>
      <p:grpSpPr>
        <a:xfrm>
          <a:off x="0" y="0"/>
          <a:ext cx="0" cy="0"/>
          <a:chOff x="0" y="0"/>
          <a:chExt cx="0" cy="0"/>
        </a:xfrm>
      </p:grpSpPr>
      <p:grpSp>
        <p:nvGrpSpPr>
          <p:cNvPr id="5" name="Graphic 16">
            <a:extLst>
              <a:ext uri="{FF2B5EF4-FFF2-40B4-BE49-F238E27FC236}">
                <a16:creationId xmlns:a16="http://schemas.microsoft.com/office/drawing/2014/main" id="{4A919FA4-CFB1-4D74-B82D-BD97BCF452D9}"/>
              </a:ext>
            </a:extLst>
          </p:cNvPr>
          <p:cNvGrpSpPr>
            <a:grpSpLocks/>
          </p:cNvGrpSpPr>
          <p:nvPr userDrawn="1"/>
        </p:nvGrpSpPr>
        <p:grpSpPr bwMode="auto">
          <a:xfrm>
            <a:off x="11010383" y="5966357"/>
            <a:ext cx="1238788" cy="1104201"/>
            <a:chOff x="5626893" y="3026568"/>
            <a:chExt cx="937260" cy="800760"/>
          </a:xfrm>
        </p:grpSpPr>
        <p:sp>
          <p:nvSpPr>
            <p:cNvPr id="6" name="Freeform: Shape 11">
              <a:extLst>
                <a:ext uri="{FF2B5EF4-FFF2-40B4-BE49-F238E27FC236}">
                  <a16:creationId xmlns:a16="http://schemas.microsoft.com/office/drawing/2014/main" id="{D87CD7E4-B277-4C9A-97A6-8941E8B2967E}"/>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7" name="Freeform: Shape 12">
              <a:extLst>
                <a:ext uri="{FF2B5EF4-FFF2-40B4-BE49-F238E27FC236}">
                  <a16:creationId xmlns:a16="http://schemas.microsoft.com/office/drawing/2014/main" id="{4F734615-B770-46D3-B5F9-F0F6AFB8B592}"/>
                </a:ext>
              </a:extLst>
            </p:cNvPr>
            <p:cNvSpPr/>
            <p:nvPr/>
          </p:nvSpPr>
          <p:spPr>
            <a:xfrm>
              <a:off x="5626893" y="3026568"/>
              <a:ext cx="933641" cy="771729"/>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grpSp>
      <p:sp>
        <p:nvSpPr>
          <p:cNvPr id="8" name="Graphic 23">
            <a:extLst>
              <a:ext uri="{FF2B5EF4-FFF2-40B4-BE49-F238E27FC236}">
                <a16:creationId xmlns:a16="http://schemas.microsoft.com/office/drawing/2014/main" id="{4EC9A5D2-40E4-45B6-A6BE-ABC7D9B63A5F}"/>
              </a:ext>
            </a:extLst>
          </p:cNvPr>
          <p:cNvSpPr/>
          <p:nvPr userDrawn="1"/>
        </p:nvSpPr>
        <p:spPr>
          <a:xfrm>
            <a:off x="-23915" y="1020803"/>
            <a:ext cx="4612372" cy="1301022"/>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1" name="Graphic 6">
            <a:extLst>
              <a:ext uri="{FF2B5EF4-FFF2-40B4-BE49-F238E27FC236}">
                <a16:creationId xmlns:a16="http://schemas.microsoft.com/office/drawing/2014/main" id="{3C822CC6-8D8A-4BD7-9CFC-DE9AD5F73CD0}"/>
              </a:ext>
            </a:extLst>
          </p:cNvPr>
          <p:cNvSpPr/>
          <p:nvPr userDrawn="1"/>
        </p:nvSpPr>
        <p:spPr>
          <a:xfrm>
            <a:off x="-25509" y="617152"/>
            <a:ext cx="4905727" cy="1714681"/>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2" name="Freeform: Shape 26">
            <a:extLst>
              <a:ext uri="{FF2B5EF4-FFF2-40B4-BE49-F238E27FC236}">
                <a16:creationId xmlns:a16="http://schemas.microsoft.com/office/drawing/2014/main" id="{7521F653-43E1-44FC-BEA4-75CA913702E7}"/>
              </a:ext>
            </a:extLst>
          </p:cNvPr>
          <p:cNvSpPr/>
          <p:nvPr userDrawn="1"/>
        </p:nvSpPr>
        <p:spPr>
          <a:xfrm>
            <a:off x="6109439" y="-13344"/>
            <a:ext cx="1096893" cy="1067506"/>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3" name="Freeform: Shape 27">
            <a:extLst>
              <a:ext uri="{FF2B5EF4-FFF2-40B4-BE49-F238E27FC236}">
                <a16:creationId xmlns:a16="http://schemas.microsoft.com/office/drawing/2014/main" id="{6EF38C56-42D6-4308-8301-D90C25F9016C}"/>
              </a:ext>
            </a:extLst>
          </p:cNvPr>
          <p:cNvSpPr/>
          <p:nvPr userDrawn="1"/>
        </p:nvSpPr>
        <p:spPr>
          <a:xfrm>
            <a:off x="5998463" y="-13344"/>
            <a:ext cx="1492431" cy="1401239"/>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9" name="Title 1">
            <a:extLst>
              <a:ext uri="{FF2B5EF4-FFF2-40B4-BE49-F238E27FC236}">
                <a16:creationId xmlns:a16="http://schemas.microsoft.com/office/drawing/2014/main" id="{C4A611E3-53E2-4E99-8C39-155C3C48E5D4}"/>
              </a:ext>
            </a:extLst>
          </p:cNvPr>
          <p:cNvSpPr>
            <a:spLocks noGrp="1"/>
          </p:cNvSpPr>
          <p:nvPr>
            <p:ph type="title"/>
          </p:nvPr>
        </p:nvSpPr>
        <p:spPr>
          <a:xfrm rot="21240000">
            <a:off x="841471" y="885427"/>
            <a:ext cx="3977730" cy="1115322"/>
          </a:xfrm>
        </p:spPr>
        <p:txBody>
          <a:bodyPr/>
          <a:lstStyle>
            <a:lvl1pPr>
              <a:defRPr>
                <a:solidFill>
                  <a:schemeClr val="bg1"/>
                </a:solidFill>
              </a:defRPr>
            </a:lvl1pPr>
          </a:lstStyle>
          <a:p>
            <a:r>
              <a:rPr lang="en-US" noProof="0"/>
              <a:t>Click to edit Master title style</a:t>
            </a:r>
          </a:p>
        </p:txBody>
      </p:sp>
      <p:sp>
        <p:nvSpPr>
          <p:cNvPr id="10" name="Text Placeholder 2">
            <a:extLst>
              <a:ext uri="{FF2B5EF4-FFF2-40B4-BE49-F238E27FC236}">
                <a16:creationId xmlns:a16="http://schemas.microsoft.com/office/drawing/2014/main" id="{0C72696B-274F-4123-B9CF-0349B48D1822}"/>
              </a:ext>
            </a:extLst>
          </p:cNvPr>
          <p:cNvSpPr>
            <a:spLocks noGrp="1"/>
          </p:cNvSpPr>
          <p:nvPr>
            <p:ph type="body" idx="1"/>
          </p:nvPr>
        </p:nvSpPr>
        <p:spPr>
          <a:xfrm>
            <a:off x="751244" y="2895481"/>
            <a:ext cx="2736621" cy="2382673"/>
          </a:xfrm>
          <a:gradFill>
            <a:gsLst>
              <a:gs pos="0">
                <a:schemeClr val="tx2"/>
              </a:gs>
              <a:gs pos="100000">
                <a:schemeClr val="tx1"/>
              </a:gs>
            </a:gsLst>
            <a:lin ang="10800000" scaled="1"/>
          </a:gradFill>
        </p:spPr>
        <p:txBody>
          <a:bodyPr lIns="144000" tIns="108000" rIns="108000" bIns="108000" anchor="ctr">
            <a:normAutofit/>
          </a:bodyPr>
          <a:lstStyle>
            <a:lvl1pPr marL="0" indent="0">
              <a:buNone/>
              <a:defRPr sz="2009" b="1">
                <a:solidFill>
                  <a:schemeClr val="bg1"/>
                </a:solidFill>
              </a:defRPr>
            </a:lvl1pPr>
            <a:lvl2pPr marL="459166" indent="0">
              <a:buNone/>
              <a:defRPr sz="2009">
                <a:solidFill>
                  <a:schemeClr val="tx1">
                    <a:tint val="75000"/>
                  </a:schemeClr>
                </a:solidFill>
              </a:defRPr>
            </a:lvl2pPr>
            <a:lvl3pPr marL="918332" indent="0">
              <a:buNone/>
              <a:defRPr sz="1808">
                <a:solidFill>
                  <a:schemeClr val="tx1">
                    <a:tint val="75000"/>
                  </a:schemeClr>
                </a:solidFill>
              </a:defRPr>
            </a:lvl3pPr>
            <a:lvl4pPr marL="1377498" indent="0">
              <a:buNone/>
              <a:defRPr sz="1607">
                <a:solidFill>
                  <a:schemeClr val="tx1">
                    <a:tint val="75000"/>
                  </a:schemeClr>
                </a:solidFill>
              </a:defRPr>
            </a:lvl4pPr>
            <a:lvl5pPr marL="1836664" indent="0">
              <a:buNone/>
              <a:defRPr sz="1607">
                <a:solidFill>
                  <a:schemeClr val="tx1">
                    <a:tint val="75000"/>
                  </a:schemeClr>
                </a:solidFill>
              </a:defRPr>
            </a:lvl5pPr>
            <a:lvl6pPr marL="2295830" indent="0">
              <a:buNone/>
              <a:defRPr sz="1607">
                <a:solidFill>
                  <a:schemeClr val="tx1">
                    <a:tint val="75000"/>
                  </a:schemeClr>
                </a:solidFill>
              </a:defRPr>
            </a:lvl6pPr>
            <a:lvl7pPr marL="2754996" indent="0">
              <a:buNone/>
              <a:defRPr sz="1607">
                <a:solidFill>
                  <a:schemeClr val="tx1">
                    <a:tint val="75000"/>
                  </a:schemeClr>
                </a:solidFill>
              </a:defRPr>
            </a:lvl7pPr>
            <a:lvl8pPr marL="3214162" indent="0">
              <a:buNone/>
              <a:defRPr sz="1607">
                <a:solidFill>
                  <a:schemeClr val="tx1">
                    <a:tint val="75000"/>
                  </a:schemeClr>
                </a:solidFill>
              </a:defRPr>
            </a:lvl8pPr>
            <a:lvl9pPr marL="3673328" indent="0">
              <a:buNone/>
              <a:defRPr sz="1607">
                <a:solidFill>
                  <a:schemeClr val="tx1">
                    <a:tint val="75000"/>
                  </a:schemeClr>
                </a:solidFill>
              </a:defRPr>
            </a:lvl9pPr>
          </a:lstStyle>
          <a:p>
            <a:pPr lvl="0"/>
            <a:r>
              <a:rPr lang="en-US" noProof="0"/>
              <a:t>Edit Master text styles</a:t>
            </a:r>
          </a:p>
        </p:txBody>
      </p:sp>
      <p:sp>
        <p:nvSpPr>
          <p:cNvPr id="23" name="Chart Placeholder 21">
            <a:extLst>
              <a:ext uri="{FF2B5EF4-FFF2-40B4-BE49-F238E27FC236}">
                <a16:creationId xmlns:a16="http://schemas.microsoft.com/office/drawing/2014/main" id="{DD959D31-8095-4F0E-8AA3-33ABE262D130}"/>
              </a:ext>
            </a:extLst>
          </p:cNvPr>
          <p:cNvSpPr>
            <a:spLocks noGrp="1"/>
          </p:cNvSpPr>
          <p:nvPr>
            <p:ph type="chart" sz="quarter" idx="14"/>
          </p:nvPr>
        </p:nvSpPr>
        <p:spPr>
          <a:xfrm>
            <a:off x="5181544" y="1416114"/>
            <a:ext cx="6147703" cy="4298378"/>
          </a:xfrm>
        </p:spPr>
        <p:txBody>
          <a:bodyPr rtlCol="0" anchor="ctr">
            <a:normAutofit/>
          </a:bodyPr>
          <a:lstStyle>
            <a:lvl1pPr marL="0" indent="0" algn="ctr">
              <a:buNone/>
              <a:defRPr sz="1406"/>
            </a:lvl1pPr>
          </a:lstStyle>
          <a:p>
            <a:pPr lvl="0"/>
            <a:r>
              <a:rPr lang="en-US" noProof="0"/>
              <a:t>Click icon to add chart</a:t>
            </a:r>
          </a:p>
        </p:txBody>
      </p:sp>
      <p:sp>
        <p:nvSpPr>
          <p:cNvPr id="14" name="Footer Placeholder 3">
            <a:extLst>
              <a:ext uri="{FF2B5EF4-FFF2-40B4-BE49-F238E27FC236}">
                <a16:creationId xmlns:a16="http://schemas.microsoft.com/office/drawing/2014/main" id="{CFEF8DB1-FE66-44B6-933D-1009D0C73094}"/>
              </a:ext>
            </a:extLst>
          </p:cNvPr>
          <p:cNvSpPr>
            <a:spLocks noGrp="1"/>
          </p:cNvSpPr>
          <p:nvPr>
            <p:ph type="ftr" sz="quarter" idx="15"/>
          </p:nvPr>
        </p:nvSpPr>
        <p:spPr/>
        <p:txBody>
          <a:bodyPr/>
          <a:lstStyle>
            <a:lvl1pPr>
              <a:defRPr/>
            </a:lvl1pPr>
          </a:lstStyle>
          <a:p>
            <a:pPr>
              <a:defRPr/>
            </a:pPr>
            <a:r>
              <a:rPr lang="en-US"/>
              <a:t>ADD A FOOTER</a:t>
            </a:r>
          </a:p>
        </p:txBody>
      </p:sp>
      <p:sp>
        <p:nvSpPr>
          <p:cNvPr id="15" name="Slide Number Placeholder 4">
            <a:extLst>
              <a:ext uri="{FF2B5EF4-FFF2-40B4-BE49-F238E27FC236}">
                <a16:creationId xmlns:a16="http://schemas.microsoft.com/office/drawing/2014/main" id="{241EA5CF-1BCC-4A9E-B2B9-B2497F5A718D}"/>
              </a:ext>
            </a:extLst>
          </p:cNvPr>
          <p:cNvSpPr>
            <a:spLocks noGrp="1"/>
          </p:cNvSpPr>
          <p:nvPr>
            <p:ph type="sldNum" sz="quarter" idx="16"/>
          </p:nvPr>
        </p:nvSpPr>
        <p:spPr/>
        <p:txBody>
          <a:bodyPr/>
          <a:lstStyle>
            <a:lvl1pPr>
              <a:defRPr/>
            </a:lvl1pPr>
          </a:lstStyle>
          <a:p>
            <a:pPr>
              <a:defRPr/>
            </a:pPr>
            <a:fld id="{96F858AE-535B-4893-834E-135A057FBE08}" type="slidenum">
              <a:rPr lang="en-US"/>
              <a:pPr>
                <a:defRPr/>
              </a:pPr>
              <a:t>‹#›</a:t>
            </a:fld>
            <a:endParaRPr lang="en-US"/>
          </a:p>
        </p:txBody>
      </p:sp>
    </p:spTree>
    <p:extLst>
      <p:ext uri="{BB962C8B-B14F-4D97-AF65-F5344CB8AC3E}">
        <p14:creationId xmlns:p14="http://schemas.microsoft.com/office/powerpoint/2010/main" val="1297554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icture with Caption">
    <p:spTree>
      <p:nvGrpSpPr>
        <p:cNvPr id="1" name=""/>
        <p:cNvGrpSpPr/>
        <p:nvPr/>
      </p:nvGrpSpPr>
      <p:grpSpPr>
        <a:xfrm>
          <a:off x="0" y="0"/>
          <a:ext cx="0" cy="0"/>
          <a:chOff x="0" y="0"/>
          <a:chExt cx="0" cy="0"/>
        </a:xfrm>
      </p:grpSpPr>
      <p:grpSp>
        <p:nvGrpSpPr>
          <p:cNvPr id="5" name="Graphic 16">
            <a:extLst>
              <a:ext uri="{FF2B5EF4-FFF2-40B4-BE49-F238E27FC236}">
                <a16:creationId xmlns:a16="http://schemas.microsoft.com/office/drawing/2014/main" id="{C4B94282-4A33-4084-8F75-52B3E84CCDD4}"/>
              </a:ext>
            </a:extLst>
          </p:cNvPr>
          <p:cNvGrpSpPr>
            <a:grpSpLocks/>
          </p:cNvGrpSpPr>
          <p:nvPr userDrawn="1"/>
        </p:nvGrpSpPr>
        <p:grpSpPr bwMode="auto">
          <a:xfrm>
            <a:off x="11010383" y="5966357"/>
            <a:ext cx="1238788" cy="1104201"/>
            <a:chOff x="5626893" y="3026568"/>
            <a:chExt cx="937260" cy="800760"/>
          </a:xfrm>
        </p:grpSpPr>
        <p:sp>
          <p:nvSpPr>
            <p:cNvPr id="6" name="Freeform: Shape 6">
              <a:extLst>
                <a:ext uri="{FF2B5EF4-FFF2-40B4-BE49-F238E27FC236}">
                  <a16:creationId xmlns:a16="http://schemas.microsoft.com/office/drawing/2014/main" id="{BFBA14D2-6B4B-4719-AA3C-8AD7122FA4FD}"/>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7" name="Freeform: Shape 7">
              <a:extLst>
                <a:ext uri="{FF2B5EF4-FFF2-40B4-BE49-F238E27FC236}">
                  <a16:creationId xmlns:a16="http://schemas.microsoft.com/office/drawing/2014/main" id="{E33F340B-358A-447F-BDB4-65AD2A1A8B71}"/>
                </a:ext>
              </a:extLst>
            </p:cNvPr>
            <p:cNvSpPr/>
            <p:nvPr/>
          </p:nvSpPr>
          <p:spPr>
            <a:xfrm>
              <a:off x="5626893" y="3026568"/>
              <a:ext cx="933641" cy="771729"/>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grpSp>
      <p:grpSp>
        <p:nvGrpSpPr>
          <p:cNvPr id="8" name="Graphic 4">
            <a:extLst>
              <a:ext uri="{FF2B5EF4-FFF2-40B4-BE49-F238E27FC236}">
                <a16:creationId xmlns:a16="http://schemas.microsoft.com/office/drawing/2014/main" id="{DEE476B9-53F5-48E7-8D67-2D8F8C79B894}"/>
              </a:ext>
            </a:extLst>
          </p:cNvPr>
          <p:cNvGrpSpPr>
            <a:grpSpLocks/>
          </p:cNvGrpSpPr>
          <p:nvPr/>
        </p:nvGrpSpPr>
        <p:grpSpPr bwMode="auto">
          <a:xfrm>
            <a:off x="3113710" y="-13344"/>
            <a:ext cx="9133867" cy="5978032"/>
            <a:chOff x="227974" y="-12694"/>
            <a:chExt cx="11967843" cy="5689901"/>
          </a:xfrm>
        </p:grpSpPr>
        <p:sp>
          <p:nvSpPr>
            <p:cNvPr id="9" name="Freeform: Shape 9">
              <a:extLst>
                <a:ext uri="{FF2B5EF4-FFF2-40B4-BE49-F238E27FC236}">
                  <a16:creationId xmlns:a16="http://schemas.microsoft.com/office/drawing/2014/main" id="{F46CF8E1-CCE5-4573-B527-409CE32BCE13}"/>
                </a:ext>
              </a:extLst>
            </p:cNvPr>
            <p:cNvSpPr/>
            <p:nvPr/>
          </p:nvSpPr>
          <p:spPr>
            <a:xfrm>
              <a:off x="227974" y="-12694"/>
              <a:ext cx="2145396" cy="5677200"/>
            </a:xfrm>
            <a:custGeom>
              <a:avLst/>
              <a:gdLst>
                <a:gd name="connsiteX0" fmla="*/ 1684102 w 2146413"/>
                <a:gd name="connsiteY0" fmla="*/ 12694 h 5677200"/>
                <a:gd name="connsiteX1" fmla="*/ 12694 w 2146413"/>
                <a:gd name="connsiteY1" fmla="*/ 508020 h 5677200"/>
                <a:gd name="connsiteX2" fmla="*/ 1184966 w 2146413"/>
                <a:gd name="connsiteY2" fmla="*/ 5677194 h 5677200"/>
                <a:gd name="connsiteX3" fmla="*/ 2136246 w 2146413"/>
                <a:gd name="connsiteY3" fmla="*/ 5494304 h 5677200"/>
                <a:gd name="connsiteX4" fmla="*/ 1945736 w 2146413"/>
                <a:gd name="connsiteY4" fmla="*/ 12694 h 5677200"/>
                <a:gd name="connsiteX5" fmla="*/ 1684102 w 2146413"/>
                <a:gd name="connsiteY5" fmla="*/ 12694 h 567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6413" h="5677200">
                  <a:moveTo>
                    <a:pt x="1684102" y="12694"/>
                  </a:moveTo>
                  <a:cubicBezTo>
                    <a:pt x="1158295" y="151131"/>
                    <a:pt x="12694" y="508020"/>
                    <a:pt x="12694" y="508020"/>
                  </a:cubicBezTo>
                  <a:cubicBezTo>
                    <a:pt x="12694" y="508020"/>
                    <a:pt x="764574" y="1905094"/>
                    <a:pt x="1184966" y="5677194"/>
                  </a:cubicBezTo>
                  <a:cubicBezTo>
                    <a:pt x="1404688" y="5606070"/>
                    <a:pt x="2136246" y="5494304"/>
                    <a:pt x="2136246" y="5494304"/>
                  </a:cubicBezTo>
                  <a:cubicBezTo>
                    <a:pt x="2136246" y="5494304"/>
                    <a:pt x="1963517" y="568983"/>
                    <a:pt x="1945736" y="12694"/>
                  </a:cubicBezTo>
                  <a:lnTo>
                    <a:pt x="1684102" y="12694"/>
                  </a:lnTo>
                  <a:close/>
                </a:path>
              </a:pathLst>
            </a:custGeom>
            <a:gradFill>
              <a:gsLst>
                <a:gs pos="0">
                  <a:schemeClr val="accent5">
                    <a:alpha val="5000"/>
                  </a:schemeClr>
                </a:gs>
                <a:gs pos="100000">
                  <a:schemeClr val="accent5"/>
                </a:gs>
              </a:gsLst>
              <a:lin ang="360000" scaled="0"/>
            </a:gradFill>
            <a:ln w="12693"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0" name="Freeform: Shape 10">
              <a:extLst>
                <a:ext uri="{FF2B5EF4-FFF2-40B4-BE49-F238E27FC236}">
                  <a16:creationId xmlns:a16="http://schemas.microsoft.com/office/drawing/2014/main" id="{629BC3BF-768F-406C-BBAA-EFAAA1A98FFD}"/>
                </a:ext>
              </a:extLst>
            </p:cNvPr>
            <p:cNvSpPr/>
            <p:nvPr/>
          </p:nvSpPr>
          <p:spPr>
            <a:xfrm>
              <a:off x="867206" y="-12694"/>
              <a:ext cx="11328611" cy="5689901"/>
            </a:xfrm>
            <a:custGeom>
              <a:avLst/>
              <a:gdLst>
                <a:gd name="connsiteX0" fmla="*/ 11322642 w 11328999"/>
                <a:gd name="connsiteY0" fmla="*/ 4653519 h 5689900"/>
                <a:gd name="connsiteX1" fmla="*/ 11322642 w 11328999"/>
                <a:gd name="connsiteY1" fmla="*/ 12694 h 5689900"/>
                <a:gd name="connsiteX2" fmla="*/ 12694 w 11328999"/>
                <a:gd name="connsiteY2" fmla="*/ 12694 h 5689900"/>
                <a:gd name="connsiteX3" fmla="*/ 560093 w 11328999"/>
                <a:gd name="connsiteY3" fmla="*/ 5689894 h 5689900"/>
              </a:gdLst>
              <a:ahLst/>
              <a:cxnLst>
                <a:cxn ang="0">
                  <a:pos x="connsiteX0" y="connsiteY0"/>
                </a:cxn>
                <a:cxn ang="0">
                  <a:pos x="connsiteX1" y="connsiteY1"/>
                </a:cxn>
                <a:cxn ang="0">
                  <a:pos x="connsiteX2" y="connsiteY2"/>
                </a:cxn>
                <a:cxn ang="0">
                  <a:pos x="connsiteX3" y="connsiteY3"/>
                </a:cxn>
              </a:cxnLst>
              <a:rect l="l" t="t" r="r" b="b"/>
              <a:pathLst>
                <a:path w="11328999" h="5689900">
                  <a:moveTo>
                    <a:pt x="11322642" y="4653519"/>
                  </a:moveTo>
                  <a:lnTo>
                    <a:pt x="11322642" y="12694"/>
                  </a:lnTo>
                  <a:lnTo>
                    <a:pt x="12694" y="12694"/>
                  </a:lnTo>
                  <a:lnTo>
                    <a:pt x="560093" y="5689894"/>
                  </a:lnTo>
                  <a:close/>
                </a:path>
              </a:pathLst>
            </a:custGeom>
            <a:gradFill>
              <a:gsLst>
                <a:gs pos="0">
                  <a:schemeClr val="accent5"/>
                </a:gs>
                <a:gs pos="100000">
                  <a:schemeClr val="bg2"/>
                </a:gs>
              </a:gsLst>
              <a:lin ang="360000" scaled="0"/>
            </a:gradFill>
            <a:ln w="12693" cap="flat">
              <a:noFill/>
              <a:prstDash val="solid"/>
              <a:miter/>
            </a:ln>
          </p:spPr>
          <p:txBody>
            <a:bodyPr anchor="ctr"/>
            <a:lstStyle/>
            <a:p>
              <a:pPr eaLnBrk="1" fontAlgn="auto" hangingPunct="1">
                <a:spcBef>
                  <a:spcPts val="0"/>
                </a:spcBef>
                <a:spcAft>
                  <a:spcPts val="0"/>
                </a:spcAft>
                <a:defRPr/>
              </a:pPr>
              <a:endParaRPr lang="en-US" sz="2511">
                <a:latin typeface="+mn-lt"/>
              </a:endParaRPr>
            </a:p>
          </p:txBody>
        </p:sp>
        <p:sp>
          <p:nvSpPr>
            <p:cNvPr id="11" name="Freeform: Shape 12">
              <a:extLst>
                <a:ext uri="{FF2B5EF4-FFF2-40B4-BE49-F238E27FC236}">
                  <a16:creationId xmlns:a16="http://schemas.microsoft.com/office/drawing/2014/main" id="{46F70F26-C4E2-4D56-AE8B-9C39D2A6E640}"/>
                </a:ext>
              </a:extLst>
            </p:cNvPr>
            <p:cNvSpPr>
              <a:spLocks/>
            </p:cNvSpPr>
            <p:nvPr/>
          </p:nvSpPr>
          <p:spPr bwMode="auto">
            <a:xfrm>
              <a:off x="1152583" y="-12694"/>
              <a:ext cx="11036884" cy="5410486"/>
            </a:xfrm>
            <a:custGeom>
              <a:avLst/>
              <a:gdLst>
                <a:gd name="T0" fmla="*/ 11036882 w 11036883"/>
                <a:gd name="T1" fmla="*/ 4372839 h 5410485"/>
                <a:gd name="T2" fmla="*/ 555013 w 11036883"/>
                <a:gd name="T3" fmla="*/ 5382543 h 5410485"/>
                <a:gd name="T4" fmla="*/ 38095 w 11036883"/>
                <a:gd name="T5" fmla="*/ 12694 h 5410485"/>
                <a:gd name="T6" fmla="*/ 12694 w 11036883"/>
                <a:gd name="T7" fmla="*/ 12694 h 5410485"/>
                <a:gd name="T8" fmla="*/ 530881 w 11036883"/>
                <a:gd name="T9" fmla="*/ 5396514 h 5410485"/>
                <a:gd name="T10" fmla="*/ 532151 w 11036883"/>
                <a:gd name="T11" fmla="*/ 5409214 h 5410485"/>
                <a:gd name="T12" fmla="*/ 11036882 w 11036883"/>
                <a:gd name="T13" fmla="*/ 4398241 h 541048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036883" h="5410485">
                  <a:moveTo>
                    <a:pt x="11036877" y="4372834"/>
                  </a:moveTo>
                  <a:lnTo>
                    <a:pt x="555013" y="5382538"/>
                  </a:lnTo>
                  <a:lnTo>
                    <a:pt x="38095" y="12694"/>
                  </a:lnTo>
                  <a:lnTo>
                    <a:pt x="12694" y="12694"/>
                  </a:lnTo>
                  <a:lnTo>
                    <a:pt x="530881" y="5396509"/>
                  </a:lnTo>
                  <a:lnTo>
                    <a:pt x="532151" y="5409209"/>
                  </a:lnTo>
                  <a:lnTo>
                    <a:pt x="11036877" y="4398236"/>
                  </a:lnTo>
                  <a:lnTo>
                    <a:pt x="11036877" y="4372834"/>
                  </a:lnTo>
                  <a:close/>
                </a:path>
              </a:pathLst>
            </a:custGeom>
            <a:solidFill>
              <a:schemeClr val="bg1"/>
            </a:solidFill>
            <a:ln>
              <a:noFill/>
            </a:ln>
            <a:extLst>
              <a:ext uri="{91240B29-F687-4F45-9708-019B960494DF}">
                <a14:hiddenLine xmlns:a14="http://schemas.microsoft.com/office/drawing/2010/main" w="12693" cap="flat">
                  <a:solidFill>
                    <a:srgbClr val="000000"/>
                  </a:solidFill>
                  <a:prstDash val="solid"/>
                  <a:miter lim="800000"/>
                  <a:headEnd/>
                  <a:tailEnd/>
                </a14:hiddenLine>
              </a:ext>
            </a:extLst>
          </p:spPr>
          <p:txBody>
            <a:bodyPr anchor="ctr"/>
            <a:lstStyle/>
            <a:p>
              <a:endParaRPr lang="en-GB" sz="2511"/>
            </a:p>
          </p:txBody>
        </p:sp>
      </p:grpSp>
      <p:sp>
        <p:nvSpPr>
          <p:cNvPr id="16" name="Text Placeholder 3">
            <a:extLst>
              <a:ext uri="{FF2B5EF4-FFF2-40B4-BE49-F238E27FC236}">
                <a16:creationId xmlns:a16="http://schemas.microsoft.com/office/drawing/2014/main" id="{768D53E4-BBD0-4F2E-B5E9-1CDB627A84B6}"/>
              </a:ext>
            </a:extLst>
          </p:cNvPr>
          <p:cNvSpPr>
            <a:spLocks noGrp="1"/>
          </p:cNvSpPr>
          <p:nvPr>
            <p:ph type="body" sz="half" idx="2"/>
          </p:nvPr>
        </p:nvSpPr>
        <p:spPr>
          <a:xfrm>
            <a:off x="497096" y="2398684"/>
            <a:ext cx="3068709" cy="3575213"/>
          </a:xfrm>
          <a:gradFill>
            <a:gsLst>
              <a:gs pos="0">
                <a:schemeClr val="tx2"/>
              </a:gs>
              <a:gs pos="100000">
                <a:schemeClr val="tx1"/>
              </a:gs>
            </a:gsLst>
            <a:lin ang="10800000" scaled="1"/>
          </a:gradFill>
        </p:spPr>
        <p:txBody>
          <a:bodyPr lIns="144000" tIns="108000" rIns="108000" bIns="108000" rtlCol="0" anchor="ctr">
            <a:normAutofit/>
          </a:bodyPr>
          <a:lstStyle>
            <a:lvl1pPr marL="0" indent="0" algn="l">
              <a:buFont typeface="Arial" panose="020B0604020202020204" pitchFamily="34" charset="0"/>
              <a:buNone/>
              <a:defRPr lang="en-US" sz="2009" b="1">
                <a:solidFill>
                  <a:schemeClr val="bg1"/>
                </a:solidFill>
              </a:defRPr>
            </a:lvl1pPr>
          </a:lstStyle>
          <a:p>
            <a:pPr lvl="0"/>
            <a:r>
              <a:rPr lang="en-US" noProof="0"/>
              <a:t>Edit Master text styles</a:t>
            </a:r>
          </a:p>
        </p:txBody>
      </p:sp>
      <p:sp>
        <p:nvSpPr>
          <p:cNvPr id="20" name="Picture Placeholder 19">
            <a:extLst>
              <a:ext uri="{FF2B5EF4-FFF2-40B4-BE49-F238E27FC236}">
                <a16:creationId xmlns:a16="http://schemas.microsoft.com/office/drawing/2014/main" id="{C9B40841-64AD-4F36-A387-121624847296}"/>
              </a:ext>
            </a:extLst>
          </p:cNvPr>
          <p:cNvSpPr>
            <a:spLocks noGrp="1"/>
          </p:cNvSpPr>
          <p:nvPr>
            <p:ph type="pic" idx="1"/>
          </p:nvPr>
        </p:nvSpPr>
        <p:spPr>
          <a:xfrm>
            <a:off x="3719894" y="1"/>
            <a:ext cx="8531516" cy="5973896"/>
          </a:xfrm>
          <a:custGeom>
            <a:avLst/>
            <a:gdLst>
              <a:gd name="connsiteX0" fmla="*/ 0 w 10973163"/>
              <a:gd name="connsiteY0" fmla="*/ 0 h 5778507"/>
              <a:gd name="connsiteX1" fmla="*/ 10973163 w 10973163"/>
              <a:gd name="connsiteY1" fmla="*/ 0 h 5778507"/>
              <a:gd name="connsiteX2" fmla="*/ 10973163 w 10973163"/>
              <a:gd name="connsiteY2" fmla="*/ 4708234 h 5778507"/>
              <a:gd name="connsiteX3" fmla="*/ 637629 w 10973163"/>
              <a:gd name="connsiteY3" fmla="*/ 5778507 h 5778507"/>
              <a:gd name="connsiteX4" fmla="*/ 513924 w 10973163"/>
              <a:gd name="connsiteY4" fmla="*/ 5778507 h 5778507"/>
              <a:gd name="connsiteX5" fmla="*/ 0 w 10973163"/>
              <a:gd name="connsiteY5" fmla="*/ 11 h 577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73163" h="5778507">
                <a:moveTo>
                  <a:pt x="0" y="0"/>
                </a:moveTo>
                <a:lnTo>
                  <a:pt x="10973163" y="0"/>
                </a:lnTo>
                <a:lnTo>
                  <a:pt x="10973163" y="4708234"/>
                </a:lnTo>
                <a:lnTo>
                  <a:pt x="637629" y="5778507"/>
                </a:lnTo>
                <a:lnTo>
                  <a:pt x="513924" y="5778507"/>
                </a:lnTo>
                <a:lnTo>
                  <a:pt x="0" y="11"/>
                </a:lnTo>
                <a:close/>
              </a:path>
            </a:pathLst>
          </a:custGeom>
        </p:spPr>
        <p:txBody>
          <a:bodyPr rtlCol="0" anchor="ctr">
            <a:noAutofit/>
          </a:bodyPr>
          <a:lstStyle>
            <a:lvl1pPr marL="0" indent="0" algn="ctr">
              <a:buNone/>
              <a:defRPr sz="3214"/>
            </a:lvl1pPr>
            <a:lvl2pPr marL="459166" indent="0">
              <a:buNone/>
              <a:defRPr sz="2812"/>
            </a:lvl2pPr>
            <a:lvl3pPr marL="918332" indent="0">
              <a:buNone/>
              <a:defRPr sz="2410"/>
            </a:lvl3pPr>
            <a:lvl4pPr marL="1377498" indent="0">
              <a:buNone/>
              <a:defRPr sz="2009"/>
            </a:lvl4pPr>
            <a:lvl5pPr marL="1836664" indent="0">
              <a:buNone/>
              <a:defRPr sz="2009"/>
            </a:lvl5pPr>
            <a:lvl6pPr marL="2295830" indent="0">
              <a:buNone/>
              <a:defRPr sz="2009"/>
            </a:lvl6pPr>
            <a:lvl7pPr marL="2754996" indent="0">
              <a:buNone/>
              <a:defRPr sz="2009"/>
            </a:lvl7pPr>
            <a:lvl8pPr marL="3214162" indent="0">
              <a:buNone/>
              <a:defRPr sz="2009"/>
            </a:lvl8pPr>
            <a:lvl9pPr marL="3673328" indent="0">
              <a:buNone/>
              <a:defRPr sz="2009"/>
            </a:lvl9pPr>
          </a:lstStyle>
          <a:p>
            <a:pPr lvl="0"/>
            <a:r>
              <a:rPr lang="en-US" noProof="0"/>
              <a:t>Click icon to add picture</a:t>
            </a:r>
          </a:p>
        </p:txBody>
      </p:sp>
      <p:sp>
        <p:nvSpPr>
          <p:cNvPr id="25" name="Title 22">
            <a:extLst>
              <a:ext uri="{FF2B5EF4-FFF2-40B4-BE49-F238E27FC236}">
                <a16:creationId xmlns:a16="http://schemas.microsoft.com/office/drawing/2014/main" id="{A7AAB7EE-08F8-4859-95A3-BAB2909A0A3F}"/>
              </a:ext>
            </a:extLst>
          </p:cNvPr>
          <p:cNvSpPr>
            <a:spLocks noGrp="1"/>
          </p:cNvSpPr>
          <p:nvPr>
            <p:ph type="title"/>
          </p:nvPr>
        </p:nvSpPr>
        <p:spPr>
          <a:xfrm rot="21240000">
            <a:off x="-61428" y="965720"/>
            <a:ext cx="3907272" cy="1147305"/>
          </a:xfrm>
          <a:custGeom>
            <a:avLst/>
            <a:gdLst>
              <a:gd name="connsiteX0" fmla="*/ 0 w 4011780"/>
              <a:gd name="connsiteY0" fmla="*/ 916770 h 916770"/>
              <a:gd name="connsiteX1" fmla="*/ 229193 w 4011780"/>
              <a:gd name="connsiteY1" fmla="*/ 0 h 916770"/>
              <a:gd name="connsiteX2" fmla="*/ 3782588 w 4011780"/>
              <a:gd name="connsiteY2" fmla="*/ 0 h 916770"/>
              <a:gd name="connsiteX3" fmla="*/ 4011780 w 4011780"/>
              <a:gd name="connsiteY3" fmla="*/ 916770 h 916770"/>
              <a:gd name="connsiteX4" fmla="*/ 0 w 4011780"/>
              <a:gd name="connsiteY4" fmla="*/ 916770 h 916770"/>
              <a:gd name="connsiteX0" fmla="*/ 0 w 4187844"/>
              <a:gd name="connsiteY0" fmla="*/ 916770 h 1051526"/>
              <a:gd name="connsiteX1" fmla="*/ 229193 w 4187844"/>
              <a:gd name="connsiteY1" fmla="*/ 0 h 1051526"/>
              <a:gd name="connsiteX2" fmla="*/ 3782588 w 4187844"/>
              <a:gd name="connsiteY2" fmla="*/ 0 h 1051526"/>
              <a:gd name="connsiteX3" fmla="*/ 4187844 w 4187844"/>
              <a:gd name="connsiteY3" fmla="*/ 1051526 h 1051526"/>
              <a:gd name="connsiteX4" fmla="*/ 0 w 4187844"/>
              <a:gd name="connsiteY4" fmla="*/ 916770 h 1051526"/>
              <a:gd name="connsiteX0" fmla="*/ 0 w 4187844"/>
              <a:gd name="connsiteY0" fmla="*/ 939936 h 1074692"/>
              <a:gd name="connsiteX1" fmla="*/ 229193 w 4187844"/>
              <a:gd name="connsiteY1" fmla="*/ 23166 h 1074692"/>
              <a:gd name="connsiteX2" fmla="*/ 4165479 w 4187844"/>
              <a:gd name="connsiteY2" fmla="*/ 0 h 1074692"/>
              <a:gd name="connsiteX3" fmla="*/ 4187844 w 4187844"/>
              <a:gd name="connsiteY3" fmla="*/ 1074692 h 1074692"/>
              <a:gd name="connsiteX4" fmla="*/ 0 w 4187844"/>
              <a:gd name="connsiteY4" fmla="*/ 939936 h 1074692"/>
              <a:gd name="connsiteX0" fmla="*/ 0 w 4860085"/>
              <a:gd name="connsiteY0" fmla="*/ 1101781 h 1101781"/>
              <a:gd name="connsiteX1" fmla="*/ 901434 w 4860085"/>
              <a:gd name="connsiteY1" fmla="*/ 23166 h 1101781"/>
              <a:gd name="connsiteX2" fmla="*/ 4837720 w 4860085"/>
              <a:gd name="connsiteY2" fmla="*/ 0 h 1101781"/>
              <a:gd name="connsiteX3" fmla="*/ 4860085 w 4860085"/>
              <a:gd name="connsiteY3" fmla="*/ 1074692 h 1101781"/>
              <a:gd name="connsiteX4" fmla="*/ 0 w 4860085"/>
              <a:gd name="connsiteY4" fmla="*/ 1101781 h 1101781"/>
              <a:gd name="connsiteX0" fmla="*/ 0 w 4860085"/>
              <a:gd name="connsiteY0" fmla="*/ 1101781 h 1101781"/>
              <a:gd name="connsiteX1" fmla="*/ 84487 w 4860085"/>
              <a:gd name="connsiteY1" fmla="*/ 53552 h 1101781"/>
              <a:gd name="connsiteX2" fmla="*/ 4837720 w 4860085"/>
              <a:gd name="connsiteY2" fmla="*/ 0 h 1101781"/>
              <a:gd name="connsiteX3" fmla="*/ 4860085 w 4860085"/>
              <a:gd name="connsiteY3" fmla="*/ 1074692 h 1101781"/>
              <a:gd name="connsiteX4" fmla="*/ 0 w 4860085"/>
              <a:gd name="connsiteY4" fmla="*/ 1101781 h 1101781"/>
              <a:gd name="connsiteX0" fmla="*/ 0 w 4886832"/>
              <a:gd name="connsiteY0" fmla="*/ 1098969 h 1098969"/>
              <a:gd name="connsiteX1" fmla="*/ 111234 w 4886832"/>
              <a:gd name="connsiteY1" fmla="*/ 53552 h 1098969"/>
              <a:gd name="connsiteX2" fmla="*/ 4864467 w 4886832"/>
              <a:gd name="connsiteY2" fmla="*/ 0 h 1098969"/>
              <a:gd name="connsiteX3" fmla="*/ 4886832 w 4886832"/>
              <a:gd name="connsiteY3" fmla="*/ 1074692 h 1098969"/>
              <a:gd name="connsiteX4" fmla="*/ 0 w 4886832"/>
              <a:gd name="connsiteY4" fmla="*/ 1098969 h 1098969"/>
              <a:gd name="connsiteX0" fmla="*/ 0 w 4886832"/>
              <a:gd name="connsiteY0" fmla="*/ 1098969 h 1098969"/>
              <a:gd name="connsiteX1" fmla="*/ 95749 w 4886832"/>
              <a:gd name="connsiteY1" fmla="*/ 46516 h 1098969"/>
              <a:gd name="connsiteX2" fmla="*/ 4864467 w 4886832"/>
              <a:gd name="connsiteY2" fmla="*/ 0 h 1098969"/>
              <a:gd name="connsiteX3" fmla="*/ 4886832 w 4886832"/>
              <a:gd name="connsiteY3" fmla="*/ 1074692 h 1098969"/>
              <a:gd name="connsiteX4" fmla="*/ 0 w 4886832"/>
              <a:gd name="connsiteY4" fmla="*/ 1098969 h 1098969"/>
              <a:gd name="connsiteX0" fmla="*/ 0 w 4892182"/>
              <a:gd name="connsiteY0" fmla="*/ 1098407 h 1098407"/>
              <a:gd name="connsiteX1" fmla="*/ 101099 w 4892182"/>
              <a:gd name="connsiteY1" fmla="*/ 46516 h 1098407"/>
              <a:gd name="connsiteX2" fmla="*/ 4869817 w 4892182"/>
              <a:gd name="connsiteY2" fmla="*/ 0 h 1098407"/>
              <a:gd name="connsiteX3" fmla="*/ 4892182 w 4892182"/>
              <a:gd name="connsiteY3" fmla="*/ 1074692 h 1098407"/>
              <a:gd name="connsiteX4" fmla="*/ 0 w 4892182"/>
              <a:gd name="connsiteY4" fmla="*/ 1098407 h 1098407"/>
              <a:gd name="connsiteX0" fmla="*/ 5888 w 4898070"/>
              <a:gd name="connsiteY0" fmla="*/ 1098407 h 1098407"/>
              <a:gd name="connsiteX1" fmla="*/ 0 w 4898070"/>
              <a:gd name="connsiteY1" fmla="*/ 35271 h 1098407"/>
              <a:gd name="connsiteX2" fmla="*/ 4875705 w 4898070"/>
              <a:gd name="connsiteY2" fmla="*/ 0 h 1098407"/>
              <a:gd name="connsiteX3" fmla="*/ 4898070 w 4898070"/>
              <a:gd name="connsiteY3" fmla="*/ 1074692 h 1098407"/>
              <a:gd name="connsiteX4" fmla="*/ 5888 w 4898070"/>
              <a:gd name="connsiteY4" fmla="*/ 1098407 h 1098407"/>
              <a:gd name="connsiteX0" fmla="*/ 25 w 5005106"/>
              <a:gd name="connsiteY0" fmla="*/ 1091949 h 1091949"/>
              <a:gd name="connsiteX1" fmla="*/ 107036 w 5005106"/>
              <a:gd name="connsiteY1" fmla="*/ 35271 h 1091949"/>
              <a:gd name="connsiteX2" fmla="*/ 4982741 w 5005106"/>
              <a:gd name="connsiteY2" fmla="*/ 0 h 1091949"/>
              <a:gd name="connsiteX3" fmla="*/ 5005106 w 5005106"/>
              <a:gd name="connsiteY3" fmla="*/ 1074692 h 1091949"/>
              <a:gd name="connsiteX4" fmla="*/ 25 w 5005106"/>
              <a:gd name="connsiteY4" fmla="*/ 1091949 h 1091949"/>
              <a:gd name="connsiteX0" fmla="*/ 0 w 5005081"/>
              <a:gd name="connsiteY0" fmla="*/ 1091949 h 1091949"/>
              <a:gd name="connsiteX1" fmla="*/ 107011 w 5005081"/>
              <a:gd name="connsiteY1" fmla="*/ 35271 h 1091949"/>
              <a:gd name="connsiteX2" fmla="*/ 4982716 w 5005081"/>
              <a:gd name="connsiteY2" fmla="*/ 0 h 1091949"/>
              <a:gd name="connsiteX3" fmla="*/ 5005081 w 5005081"/>
              <a:gd name="connsiteY3" fmla="*/ 1074692 h 1091949"/>
              <a:gd name="connsiteX4" fmla="*/ 0 w 5005081"/>
              <a:gd name="connsiteY4" fmla="*/ 1091949 h 1091949"/>
              <a:gd name="connsiteX0" fmla="*/ 0 w 5005081"/>
              <a:gd name="connsiteY0" fmla="*/ 1091949 h 1091949"/>
              <a:gd name="connsiteX1" fmla="*/ 107011 w 5005081"/>
              <a:gd name="connsiteY1" fmla="*/ 35271 h 1091949"/>
              <a:gd name="connsiteX2" fmla="*/ 4982716 w 5005081"/>
              <a:gd name="connsiteY2" fmla="*/ 0 h 1091949"/>
              <a:gd name="connsiteX3" fmla="*/ 5005081 w 5005081"/>
              <a:gd name="connsiteY3" fmla="*/ 1074692 h 1091949"/>
              <a:gd name="connsiteX4" fmla="*/ 0 w 5005081"/>
              <a:gd name="connsiteY4" fmla="*/ 1091949 h 109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5081" h="1091949">
                <a:moveTo>
                  <a:pt x="0" y="1091949"/>
                </a:moveTo>
                <a:lnTo>
                  <a:pt x="107011" y="35271"/>
                </a:lnTo>
                <a:lnTo>
                  <a:pt x="4982716" y="0"/>
                </a:lnTo>
                <a:lnTo>
                  <a:pt x="5005081" y="1074692"/>
                </a:lnTo>
                <a:lnTo>
                  <a:pt x="0" y="1091949"/>
                </a:lnTo>
                <a:close/>
              </a:path>
            </a:pathLst>
          </a:custGeom>
          <a:gradFill>
            <a:gsLst>
              <a:gs pos="9000">
                <a:schemeClr val="accent1"/>
              </a:gs>
              <a:gs pos="100000">
                <a:schemeClr val="accent2"/>
              </a:gs>
            </a:gsLst>
            <a:lin ang="360000" scaled="0"/>
          </a:gradFill>
          <a:ln>
            <a:solidFill>
              <a:srgbClr val="99B898"/>
            </a:solidFill>
          </a:ln>
        </p:spPr>
        <p:txBody>
          <a:bodyPr lIns="954000"/>
          <a:lstStyle>
            <a:lvl1pPr>
              <a:defRPr>
                <a:solidFill>
                  <a:schemeClr val="bg1"/>
                </a:solidFill>
              </a:defRPr>
            </a:lvl1pPr>
          </a:lstStyle>
          <a:p>
            <a:r>
              <a:rPr lang="en-US" noProof="0"/>
              <a:t>Click to edit Master title style</a:t>
            </a:r>
          </a:p>
        </p:txBody>
      </p:sp>
      <p:sp>
        <p:nvSpPr>
          <p:cNvPr id="12" name="Footer Placeholder 2">
            <a:extLst>
              <a:ext uri="{FF2B5EF4-FFF2-40B4-BE49-F238E27FC236}">
                <a16:creationId xmlns:a16="http://schemas.microsoft.com/office/drawing/2014/main" id="{9734849D-2FAA-413D-9C58-5F75BB9F9F8F}"/>
              </a:ext>
            </a:extLst>
          </p:cNvPr>
          <p:cNvSpPr>
            <a:spLocks noGrp="1"/>
          </p:cNvSpPr>
          <p:nvPr>
            <p:ph type="ftr" sz="quarter" idx="10"/>
          </p:nvPr>
        </p:nvSpPr>
        <p:spPr/>
        <p:txBody>
          <a:bodyPr/>
          <a:lstStyle>
            <a:lvl1pPr>
              <a:defRPr/>
            </a:lvl1pPr>
          </a:lstStyle>
          <a:p>
            <a:pPr>
              <a:defRPr/>
            </a:pPr>
            <a:r>
              <a:rPr lang="en-US"/>
              <a:t>ADD A FOOTER</a:t>
            </a:r>
          </a:p>
        </p:txBody>
      </p:sp>
      <p:sp>
        <p:nvSpPr>
          <p:cNvPr id="13" name="Slide Number Placeholder 3">
            <a:extLst>
              <a:ext uri="{FF2B5EF4-FFF2-40B4-BE49-F238E27FC236}">
                <a16:creationId xmlns:a16="http://schemas.microsoft.com/office/drawing/2014/main" id="{B177FBEA-7F25-4062-A789-0404837AED60}"/>
              </a:ext>
            </a:extLst>
          </p:cNvPr>
          <p:cNvSpPr>
            <a:spLocks noGrp="1"/>
          </p:cNvSpPr>
          <p:nvPr>
            <p:ph type="sldNum" sz="quarter" idx="11"/>
          </p:nvPr>
        </p:nvSpPr>
        <p:spPr/>
        <p:txBody>
          <a:bodyPr/>
          <a:lstStyle>
            <a:lvl1pPr>
              <a:defRPr/>
            </a:lvl1pPr>
          </a:lstStyle>
          <a:p>
            <a:pPr>
              <a:defRPr/>
            </a:pPr>
            <a:fld id="{1EC030D0-75AE-4059-9225-50EA19D35539}" type="slidenum">
              <a:rPr lang="en-US"/>
              <a:pPr>
                <a:defRPr/>
              </a:pPr>
              <a:t>‹#›</a:t>
            </a:fld>
            <a:endParaRPr lang="en-US"/>
          </a:p>
        </p:txBody>
      </p:sp>
    </p:spTree>
    <p:extLst>
      <p:ext uri="{BB962C8B-B14F-4D97-AF65-F5344CB8AC3E}">
        <p14:creationId xmlns:p14="http://schemas.microsoft.com/office/powerpoint/2010/main" val="1991972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30549" y="1179261"/>
            <a:ext cx="9183291" cy="2508638"/>
          </a:xfrm>
        </p:spPr>
        <p:txBody>
          <a:bodyPr anchor="b"/>
          <a:lstStyle>
            <a:lvl1pPr algn="ctr">
              <a:defRPr sz="6026"/>
            </a:lvl1pPr>
          </a:lstStyle>
          <a:p>
            <a:r>
              <a:rPr lang="en-US"/>
              <a:t>Click to edit Master title style</a:t>
            </a:r>
          </a:p>
        </p:txBody>
      </p:sp>
      <p:sp>
        <p:nvSpPr>
          <p:cNvPr id="3" name="Subtitle 2"/>
          <p:cNvSpPr>
            <a:spLocks noGrp="1"/>
          </p:cNvSpPr>
          <p:nvPr>
            <p:ph type="subTitle" idx="1"/>
          </p:nvPr>
        </p:nvSpPr>
        <p:spPr>
          <a:xfrm>
            <a:off x="1530549" y="3784642"/>
            <a:ext cx="9183291" cy="1739700"/>
          </a:xfrm>
        </p:spPr>
        <p:txBody>
          <a:bodyPr/>
          <a:lstStyle>
            <a:lvl1pPr marL="0" indent="0" algn="ctr">
              <a:buNone/>
              <a:defRPr sz="2410"/>
            </a:lvl1pPr>
            <a:lvl2pPr marL="459166" indent="0" algn="ctr">
              <a:buNone/>
              <a:defRPr sz="2009"/>
            </a:lvl2pPr>
            <a:lvl3pPr marL="918332" indent="0" algn="ctr">
              <a:buNone/>
              <a:defRPr sz="1808"/>
            </a:lvl3pPr>
            <a:lvl4pPr marL="1377498" indent="0" algn="ctr">
              <a:buNone/>
              <a:defRPr sz="1607"/>
            </a:lvl4pPr>
            <a:lvl5pPr marL="1836664" indent="0" algn="ctr">
              <a:buNone/>
              <a:defRPr sz="1607"/>
            </a:lvl5pPr>
            <a:lvl6pPr marL="2295830" indent="0" algn="ctr">
              <a:buNone/>
              <a:defRPr sz="1607"/>
            </a:lvl6pPr>
            <a:lvl7pPr marL="2754996" indent="0" algn="ctr">
              <a:buNone/>
              <a:defRPr sz="1607"/>
            </a:lvl7pPr>
            <a:lvl8pPr marL="3214162" indent="0" algn="ctr">
              <a:buNone/>
              <a:defRPr sz="1607"/>
            </a:lvl8pPr>
            <a:lvl9pPr marL="3673328" indent="0" algn="ctr">
              <a:buNone/>
              <a:defRPr sz="1607"/>
            </a:lvl9pPr>
          </a:lstStyle>
          <a:p>
            <a:r>
              <a:rPr lang="en-US"/>
              <a:t>Click to edit Master subtitle style</a:t>
            </a:r>
          </a:p>
        </p:txBody>
      </p:sp>
      <p:sp>
        <p:nvSpPr>
          <p:cNvPr id="4" name="Date Placeholder 3"/>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8739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9516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5424" y="1796413"/>
            <a:ext cx="10560785" cy="2997355"/>
          </a:xfrm>
        </p:spPr>
        <p:txBody>
          <a:bodyPr anchor="b"/>
          <a:lstStyle>
            <a:lvl1pPr>
              <a:defRPr sz="6026"/>
            </a:lvl1pPr>
          </a:lstStyle>
          <a:p>
            <a:r>
              <a:rPr lang="en-US"/>
              <a:t>Click to edit Master title style</a:t>
            </a:r>
          </a:p>
        </p:txBody>
      </p:sp>
      <p:sp>
        <p:nvSpPr>
          <p:cNvPr id="3" name="Text Placeholder 2"/>
          <p:cNvSpPr>
            <a:spLocks noGrp="1"/>
          </p:cNvSpPr>
          <p:nvPr>
            <p:ph type="body" idx="1"/>
          </p:nvPr>
        </p:nvSpPr>
        <p:spPr>
          <a:xfrm>
            <a:off x="835424" y="4822124"/>
            <a:ext cx="10560785" cy="1576238"/>
          </a:xfrm>
        </p:spPr>
        <p:txBody>
          <a:bodyPr/>
          <a:lstStyle>
            <a:lvl1pPr marL="0" indent="0">
              <a:buNone/>
              <a:defRPr sz="2410">
                <a:solidFill>
                  <a:schemeClr val="tx1">
                    <a:tint val="75000"/>
                  </a:schemeClr>
                </a:solidFill>
              </a:defRPr>
            </a:lvl1pPr>
            <a:lvl2pPr marL="459166" indent="0">
              <a:buNone/>
              <a:defRPr sz="2009">
                <a:solidFill>
                  <a:schemeClr val="tx1">
                    <a:tint val="75000"/>
                  </a:schemeClr>
                </a:solidFill>
              </a:defRPr>
            </a:lvl2pPr>
            <a:lvl3pPr marL="918332" indent="0">
              <a:buNone/>
              <a:defRPr sz="1808">
                <a:solidFill>
                  <a:schemeClr val="tx1">
                    <a:tint val="75000"/>
                  </a:schemeClr>
                </a:solidFill>
              </a:defRPr>
            </a:lvl3pPr>
            <a:lvl4pPr marL="1377498" indent="0">
              <a:buNone/>
              <a:defRPr sz="1607">
                <a:solidFill>
                  <a:schemeClr val="tx1">
                    <a:tint val="75000"/>
                  </a:schemeClr>
                </a:solidFill>
              </a:defRPr>
            </a:lvl4pPr>
            <a:lvl5pPr marL="1836664" indent="0">
              <a:buNone/>
              <a:defRPr sz="1607">
                <a:solidFill>
                  <a:schemeClr val="tx1">
                    <a:tint val="75000"/>
                  </a:schemeClr>
                </a:solidFill>
              </a:defRPr>
            </a:lvl5pPr>
            <a:lvl6pPr marL="2295830" indent="0">
              <a:buNone/>
              <a:defRPr sz="1607">
                <a:solidFill>
                  <a:schemeClr val="tx1">
                    <a:tint val="75000"/>
                  </a:schemeClr>
                </a:solidFill>
              </a:defRPr>
            </a:lvl6pPr>
            <a:lvl7pPr marL="2754996" indent="0">
              <a:buNone/>
              <a:defRPr sz="1607">
                <a:solidFill>
                  <a:schemeClr val="tx1">
                    <a:tint val="75000"/>
                  </a:schemeClr>
                </a:solidFill>
              </a:defRPr>
            </a:lvl7pPr>
            <a:lvl8pPr marL="3214162" indent="0">
              <a:buNone/>
              <a:defRPr sz="1607">
                <a:solidFill>
                  <a:schemeClr val="tx1">
                    <a:tint val="75000"/>
                  </a:schemeClr>
                </a:solidFill>
              </a:defRPr>
            </a:lvl8pPr>
            <a:lvl9pPr marL="3673328" indent="0">
              <a:buNone/>
              <a:defRPr sz="160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14503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41802" y="1918174"/>
            <a:ext cx="5203865" cy="45719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8721" y="1918174"/>
            <a:ext cx="5203865" cy="45719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390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3396" y="383635"/>
            <a:ext cx="10560785" cy="1392762"/>
          </a:xfrm>
        </p:spPr>
        <p:txBody>
          <a:bodyPr/>
          <a:lstStyle/>
          <a:p>
            <a:r>
              <a:rPr lang="en-US"/>
              <a:t>Click to edit Master title style</a:t>
            </a:r>
          </a:p>
        </p:txBody>
      </p:sp>
      <p:sp>
        <p:nvSpPr>
          <p:cNvPr id="3" name="Text Placeholder 2"/>
          <p:cNvSpPr>
            <a:spLocks noGrp="1"/>
          </p:cNvSpPr>
          <p:nvPr>
            <p:ph type="body" idx="1"/>
          </p:nvPr>
        </p:nvSpPr>
        <p:spPr>
          <a:xfrm>
            <a:off x="843397" y="1766389"/>
            <a:ext cx="5179950" cy="865680"/>
          </a:xfrm>
        </p:spPr>
        <p:txBody>
          <a:bodyPr anchor="b"/>
          <a:lstStyle>
            <a:lvl1pPr marL="0" indent="0">
              <a:buNone/>
              <a:defRPr sz="2410" b="1"/>
            </a:lvl1pPr>
            <a:lvl2pPr marL="459166" indent="0">
              <a:buNone/>
              <a:defRPr sz="2009" b="1"/>
            </a:lvl2pPr>
            <a:lvl3pPr marL="918332" indent="0">
              <a:buNone/>
              <a:defRPr sz="1808" b="1"/>
            </a:lvl3pPr>
            <a:lvl4pPr marL="1377498" indent="0">
              <a:buNone/>
              <a:defRPr sz="1607" b="1"/>
            </a:lvl4pPr>
            <a:lvl5pPr marL="1836664" indent="0">
              <a:buNone/>
              <a:defRPr sz="1607" b="1"/>
            </a:lvl5pPr>
            <a:lvl6pPr marL="2295830" indent="0">
              <a:buNone/>
              <a:defRPr sz="1607" b="1"/>
            </a:lvl6pPr>
            <a:lvl7pPr marL="2754996" indent="0">
              <a:buNone/>
              <a:defRPr sz="1607" b="1"/>
            </a:lvl7pPr>
            <a:lvl8pPr marL="3214162" indent="0">
              <a:buNone/>
              <a:defRPr sz="1607" b="1"/>
            </a:lvl8pPr>
            <a:lvl9pPr marL="3673328" indent="0">
              <a:buNone/>
              <a:defRPr sz="1607" b="1"/>
            </a:lvl9pPr>
          </a:lstStyle>
          <a:p>
            <a:pPr lvl="0"/>
            <a:r>
              <a:rPr lang="en-US"/>
              <a:t>Click to edit Master text styles</a:t>
            </a:r>
          </a:p>
        </p:txBody>
      </p:sp>
      <p:sp>
        <p:nvSpPr>
          <p:cNvPr id="4" name="Content Placeholder 3"/>
          <p:cNvSpPr>
            <a:spLocks noGrp="1"/>
          </p:cNvSpPr>
          <p:nvPr>
            <p:ph sz="half" idx="2"/>
          </p:nvPr>
        </p:nvSpPr>
        <p:spPr>
          <a:xfrm>
            <a:off x="843397" y="2632069"/>
            <a:ext cx="5179950" cy="38713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8721" y="1766389"/>
            <a:ext cx="5205460" cy="865680"/>
          </a:xfrm>
        </p:spPr>
        <p:txBody>
          <a:bodyPr anchor="b"/>
          <a:lstStyle>
            <a:lvl1pPr marL="0" indent="0">
              <a:buNone/>
              <a:defRPr sz="2410" b="1"/>
            </a:lvl1pPr>
            <a:lvl2pPr marL="459166" indent="0">
              <a:buNone/>
              <a:defRPr sz="2009" b="1"/>
            </a:lvl2pPr>
            <a:lvl3pPr marL="918332" indent="0">
              <a:buNone/>
              <a:defRPr sz="1808" b="1"/>
            </a:lvl3pPr>
            <a:lvl4pPr marL="1377498" indent="0">
              <a:buNone/>
              <a:defRPr sz="1607" b="1"/>
            </a:lvl4pPr>
            <a:lvl5pPr marL="1836664" indent="0">
              <a:buNone/>
              <a:defRPr sz="1607" b="1"/>
            </a:lvl5pPr>
            <a:lvl6pPr marL="2295830" indent="0">
              <a:buNone/>
              <a:defRPr sz="1607" b="1"/>
            </a:lvl6pPr>
            <a:lvl7pPr marL="2754996" indent="0">
              <a:buNone/>
              <a:defRPr sz="1607" b="1"/>
            </a:lvl7pPr>
            <a:lvl8pPr marL="3214162" indent="0">
              <a:buNone/>
              <a:defRPr sz="1607" b="1"/>
            </a:lvl8pPr>
            <a:lvl9pPr marL="3673328" indent="0">
              <a:buNone/>
              <a:defRPr sz="1607" b="1"/>
            </a:lvl9pPr>
          </a:lstStyle>
          <a:p>
            <a:pPr lvl="0"/>
            <a:r>
              <a:rPr lang="en-US"/>
              <a:t>Click to edit Master text styles</a:t>
            </a:r>
          </a:p>
        </p:txBody>
      </p:sp>
      <p:sp>
        <p:nvSpPr>
          <p:cNvPr id="6" name="Content Placeholder 5"/>
          <p:cNvSpPr>
            <a:spLocks noGrp="1"/>
          </p:cNvSpPr>
          <p:nvPr>
            <p:ph sz="quarter" idx="4"/>
          </p:nvPr>
        </p:nvSpPr>
        <p:spPr>
          <a:xfrm>
            <a:off x="6198721" y="2632069"/>
            <a:ext cx="5205460" cy="38713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1695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55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cxnSp>
        <p:nvCxnSpPr>
          <p:cNvPr id="7" name="Straight Connector 6"/>
          <p:cNvCxnSpPr/>
          <p:nvPr userDrawn="1"/>
        </p:nvCxnSpPr>
        <p:spPr>
          <a:xfrm>
            <a:off x="2270569" y="2362713"/>
            <a:ext cx="3027422" cy="0"/>
          </a:xfrm>
          <a:prstGeom prst="line">
            <a:avLst/>
          </a:prstGeom>
          <a:ln>
            <a:solidFill>
              <a:srgbClr val="AD122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997552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2886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3397" y="480378"/>
            <a:ext cx="3949133" cy="1681321"/>
          </a:xfrm>
        </p:spPr>
        <p:txBody>
          <a:bodyPr anchor="b"/>
          <a:lstStyle>
            <a:lvl1pPr>
              <a:defRPr sz="3214"/>
            </a:lvl1pPr>
          </a:lstStyle>
          <a:p>
            <a:r>
              <a:rPr lang="en-US"/>
              <a:t>Click to edit Master title style</a:t>
            </a:r>
          </a:p>
        </p:txBody>
      </p:sp>
      <p:sp>
        <p:nvSpPr>
          <p:cNvPr id="3" name="Content Placeholder 2"/>
          <p:cNvSpPr>
            <a:spLocks noGrp="1"/>
          </p:cNvSpPr>
          <p:nvPr>
            <p:ph idx="1"/>
          </p:nvPr>
        </p:nvSpPr>
        <p:spPr>
          <a:xfrm>
            <a:off x="5205460" y="1037483"/>
            <a:ext cx="6198721" cy="5120691"/>
          </a:xfrm>
        </p:spPr>
        <p:txBody>
          <a:bodyPr/>
          <a:lstStyle>
            <a:lvl1pPr>
              <a:defRPr sz="3214"/>
            </a:lvl1pPr>
            <a:lvl2pPr>
              <a:defRPr sz="2812"/>
            </a:lvl2pPr>
            <a:lvl3pPr>
              <a:defRPr sz="2410"/>
            </a:lvl3pPr>
            <a:lvl4pPr>
              <a:defRPr sz="2009"/>
            </a:lvl4pPr>
            <a:lvl5pPr>
              <a:defRPr sz="2009"/>
            </a:lvl5pPr>
            <a:lvl6pPr>
              <a:defRPr sz="2009"/>
            </a:lvl6pPr>
            <a:lvl7pPr>
              <a:defRPr sz="2009"/>
            </a:lvl7pPr>
            <a:lvl8pPr>
              <a:defRPr sz="2009"/>
            </a:lvl8pPr>
            <a:lvl9pPr>
              <a:defRPr sz="200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3397" y="2161699"/>
            <a:ext cx="3949133" cy="4004815"/>
          </a:xfrm>
        </p:spPr>
        <p:txBody>
          <a:bodyPr/>
          <a:lstStyle>
            <a:lvl1pPr marL="0" indent="0">
              <a:buNone/>
              <a:defRPr sz="1607"/>
            </a:lvl1pPr>
            <a:lvl2pPr marL="459166" indent="0">
              <a:buNone/>
              <a:defRPr sz="1406"/>
            </a:lvl2pPr>
            <a:lvl3pPr marL="918332" indent="0">
              <a:buNone/>
              <a:defRPr sz="1205"/>
            </a:lvl3pPr>
            <a:lvl4pPr marL="1377498" indent="0">
              <a:buNone/>
              <a:defRPr sz="1004"/>
            </a:lvl4pPr>
            <a:lvl5pPr marL="1836664" indent="0">
              <a:buNone/>
              <a:defRPr sz="1004"/>
            </a:lvl5pPr>
            <a:lvl6pPr marL="2295830" indent="0">
              <a:buNone/>
              <a:defRPr sz="1004"/>
            </a:lvl6pPr>
            <a:lvl7pPr marL="2754996" indent="0">
              <a:buNone/>
              <a:defRPr sz="1004"/>
            </a:lvl7pPr>
            <a:lvl8pPr marL="3214162" indent="0">
              <a:buNone/>
              <a:defRPr sz="1004"/>
            </a:lvl8pPr>
            <a:lvl9pPr marL="3673328" indent="0">
              <a:buNone/>
              <a:defRPr sz="1004"/>
            </a:lvl9pPr>
          </a:lstStyle>
          <a:p>
            <a:pPr lvl="0"/>
            <a:r>
              <a:rPr lang="en-US"/>
              <a:t>Click to edit Master text styles</a:t>
            </a:r>
          </a:p>
        </p:txBody>
      </p:sp>
      <p:sp>
        <p:nvSpPr>
          <p:cNvPr id="5" name="Date Placeholder 4"/>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8241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3397" y="480378"/>
            <a:ext cx="3949133" cy="1681321"/>
          </a:xfrm>
        </p:spPr>
        <p:txBody>
          <a:bodyPr anchor="b"/>
          <a:lstStyle>
            <a:lvl1pPr>
              <a:defRPr sz="3214"/>
            </a:lvl1pPr>
          </a:lstStyle>
          <a:p>
            <a:r>
              <a:rPr lang="en-US"/>
              <a:t>Click to edit Master title style</a:t>
            </a:r>
          </a:p>
        </p:txBody>
      </p:sp>
      <p:sp>
        <p:nvSpPr>
          <p:cNvPr id="3" name="Picture Placeholder 2"/>
          <p:cNvSpPr>
            <a:spLocks noGrp="1"/>
          </p:cNvSpPr>
          <p:nvPr>
            <p:ph type="pic" idx="1"/>
          </p:nvPr>
        </p:nvSpPr>
        <p:spPr>
          <a:xfrm>
            <a:off x="5205460" y="1037483"/>
            <a:ext cx="6198721" cy="5120691"/>
          </a:xfrm>
        </p:spPr>
        <p:txBody>
          <a:bodyPr/>
          <a:lstStyle>
            <a:lvl1pPr marL="0" indent="0">
              <a:buNone/>
              <a:defRPr sz="3214"/>
            </a:lvl1pPr>
            <a:lvl2pPr marL="459166" indent="0">
              <a:buNone/>
              <a:defRPr sz="2812"/>
            </a:lvl2pPr>
            <a:lvl3pPr marL="918332" indent="0">
              <a:buNone/>
              <a:defRPr sz="2410"/>
            </a:lvl3pPr>
            <a:lvl4pPr marL="1377498" indent="0">
              <a:buNone/>
              <a:defRPr sz="2009"/>
            </a:lvl4pPr>
            <a:lvl5pPr marL="1836664" indent="0">
              <a:buNone/>
              <a:defRPr sz="2009"/>
            </a:lvl5pPr>
            <a:lvl6pPr marL="2295830" indent="0">
              <a:buNone/>
              <a:defRPr sz="2009"/>
            </a:lvl6pPr>
            <a:lvl7pPr marL="2754996" indent="0">
              <a:buNone/>
              <a:defRPr sz="2009"/>
            </a:lvl7pPr>
            <a:lvl8pPr marL="3214162" indent="0">
              <a:buNone/>
              <a:defRPr sz="2009"/>
            </a:lvl8pPr>
            <a:lvl9pPr marL="3673328" indent="0">
              <a:buNone/>
              <a:defRPr sz="2009"/>
            </a:lvl9pPr>
          </a:lstStyle>
          <a:p>
            <a:endParaRPr lang="en-US"/>
          </a:p>
        </p:txBody>
      </p:sp>
      <p:sp>
        <p:nvSpPr>
          <p:cNvPr id="4" name="Text Placeholder 3"/>
          <p:cNvSpPr>
            <a:spLocks noGrp="1"/>
          </p:cNvSpPr>
          <p:nvPr>
            <p:ph type="body" sz="half" idx="2"/>
          </p:nvPr>
        </p:nvSpPr>
        <p:spPr>
          <a:xfrm>
            <a:off x="843397" y="2161699"/>
            <a:ext cx="3949133" cy="4004815"/>
          </a:xfrm>
        </p:spPr>
        <p:txBody>
          <a:bodyPr/>
          <a:lstStyle>
            <a:lvl1pPr marL="0" indent="0">
              <a:buNone/>
              <a:defRPr sz="1607"/>
            </a:lvl1pPr>
            <a:lvl2pPr marL="459166" indent="0">
              <a:buNone/>
              <a:defRPr sz="1406"/>
            </a:lvl2pPr>
            <a:lvl3pPr marL="918332" indent="0">
              <a:buNone/>
              <a:defRPr sz="1205"/>
            </a:lvl3pPr>
            <a:lvl4pPr marL="1377498" indent="0">
              <a:buNone/>
              <a:defRPr sz="1004"/>
            </a:lvl4pPr>
            <a:lvl5pPr marL="1836664" indent="0">
              <a:buNone/>
              <a:defRPr sz="1004"/>
            </a:lvl5pPr>
            <a:lvl6pPr marL="2295830" indent="0">
              <a:buNone/>
              <a:defRPr sz="1004"/>
            </a:lvl6pPr>
            <a:lvl7pPr marL="2754996" indent="0">
              <a:buNone/>
              <a:defRPr sz="1004"/>
            </a:lvl7pPr>
            <a:lvl8pPr marL="3214162" indent="0">
              <a:buNone/>
              <a:defRPr sz="1004"/>
            </a:lvl8pPr>
            <a:lvl9pPr marL="3673328" indent="0">
              <a:buNone/>
              <a:defRPr sz="1004"/>
            </a:lvl9pPr>
          </a:lstStyle>
          <a:p>
            <a:pPr lvl="0"/>
            <a:r>
              <a:rPr lang="en-US"/>
              <a:t>Click to edit Master text styles</a:t>
            </a:r>
          </a:p>
        </p:txBody>
      </p:sp>
      <p:sp>
        <p:nvSpPr>
          <p:cNvPr id="5" name="Date Placeholder 4"/>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0875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8286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2390" y="383635"/>
            <a:ext cx="2640196" cy="61064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41801" y="383635"/>
            <a:ext cx="7767534" cy="61064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8961B4-8C6E-A34C-9CF8-1A7E922D8F50}" type="datetimeFigureOut">
              <a:rPr lang="en-US" smtClean="0">
                <a:solidFill>
                  <a:prstClr val="black">
                    <a:tint val="75000"/>
                  </a:prstClr>
                </a:solidFill>
              </a:rPr>
              <a:pPr/>
              <a:t>6/7/2019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4A7512-3452-8046-88BF-DE0BCDB4320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53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8329" y="2238426"/>
            <a:ext cx="10407730" cy="1544547"/>
          </a:xfrm>
        </p:spPr>
        <p:txBody>
          <a:bodyPr/>
          <a:lstStyle/>
          <a:p>
            <a:r>
              <a:rPr lang="de-DE"/>
              <a:t>Titelmasterformat durch Klicken bearbeiten</a:t>
            </a:r>
          </a:p>
        </p:txBody>
      </p:sp>
      <p:sp>
        <p:nvSpPr>
          <p:cNvPr id="3" name="Untertitel 2"/>
          <p:cNvSpPr>
            <a:spLocks noGrp="1"/>
          </p:cNvSpPr>
          <p:nvPr>
            <p:ph type="subTitle" idx="1"/>
          </p:nvPr>
        </p:nvSpPr>
        <p:spPr>
          <a:xfrm>
            <a:off x="1836658" y="4083209"/>
            <a:ext cx="8571072" cy="1841447"/>
          </a:xfrm>
        </p:spPr>
        <p:txBody>
          <a:bodyPr/>
          <a:lstStyle>
            <a:lvl1pPr marL="0" indent="0" algn="ctr">
              <a:buNone/>
              <a:defRPr>
                <a:solidFill>
                  <a:schemeClr val="tx1">
                    <a:tint val="75000"/>
                  </a:schemeClr>
                </a:solidFill>
              </a:defRPr>
            </a:lvl1pPr>
            <a:lvl2pPr marL="480380" indent="0" algn="ctr">
              <a:buNone/>
              <a:defRPr>
                <a:solidFill>
                  <a:schemeClr val="tx1">
                    <a:tint val="75000"/>
                  </a:schemeClr>
                </a:solidFill>
              </a:defRPr>
            </a:lvl2pPr>
            <a:lvl3pPr marL="960760" indent="0" algn="ctr">
              <a:buNone/>
              <a:defRPr>
                <a:solidFill>
                  <a:schemeClr val="tx1">
                    <a:tint val="75000"/>
                  </a:schemeClr>
                </a:solidFill>
              </a:defRPr>
            </a:lvl3pPr>
            <a:lvl4pPr marL="1441140" indent="0" algn="ctr">
              <a:buNone/>
              <a:defRPr>
                <a:solidFill>
                  <a:schemeClr val="tx1">
                    <a:tint val="75000"/>
                  </a:schemeClr>
                </a:solidFill>
              </a:defRPr>
            </a:lvl4pPr>
            <a:lvl5pPr marL="1921520" indent="0" algn="ctr">
              <a:buNone/>
              <a:defRPr>
                <a:solidFill>
                  <a:schemeClr val="tx1">
                    <a:tint val="75000"/>
                  </a:schemeClr>
                </a:solidFill>
              </a:defRPr>
            </a:lvl5pPr>
            <a:lvl6pPr marL="2401900" indent="0" algn="ctr">
              <a:buNone/>
              <a:defRPr>
                <a:solidFill>
                  <a:schemeClr val="tx1">
                    <a:tint val="75000"/>
                  </a:schemeClr>
                </a:solidFill>
              </a:defRPr>
            </a:lvl6pPr>
            <a:lvl7pPr marL="2882280" indent="0" algn="ctr">
              <a:buNone/>
              <a:defRPr>
                <a:solidFill>
                  <a:schemeClr val="tx1">
                    <a:tint val="75000"/>
                  </a:schemeClr>
                </a:solidFill>
              </a:defRPr>
            </a:lvl7pPr>
            <a:lvl8pPr marL="3362660" indent="0" algn="ctr">
              <a:buNone/>
              <a:defRPr>
                <a:solidFill>
                  <a:schemeClr val="tx1">
                    <a:tint val="75000"/>
                  </a:schemeClr>
                </a:solidFill>
              </a:defRPr>
            </a:lvl8pPr>
            <a:lvl9pPr marL="384304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62D22AB-0536-438B-B8F4-4BB287908BB5}" type="datetime1">
              <a:rPr lang="de-DE" smtClean="0"/>
              <a:t>07.06.2019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16671301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E2D173A-6B2B-4CAE-905E-A763EA25871E}" type="datetime1">
              <a:rPr lang="de-DE" smtClean="0"/>
              <a:t>07.06.2019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29041710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7222" y="4630306"/>
            <a:ext cx="10407730" cy="1431125"/>
          </a:xfrm>
        </p:spPr>
        <p:txBody>
          <a:bodyPr anchor="t"/>
          <a:lstStyle>
            <a:lvl1pPr algn="l">
              <a:defRPr sz="4203" b="1" cap="all"/>
            </a:lvl1pPr>
          </a:lstStyle>
          <a:p>
            <a:r>
              <a:rPr lang="de-DE"/>
              <a:t>Titelmasterformat durch Klicken bearbeiten</a:t>
            </a:r>
          </a:p>
        </p:txBody>
      </p:sp>
      <p:sp>
        <p:nvSpPr>
          <p:cNvPr id="3" name="Textplatzhalter 2"/>
          <p:cNvSpPr>
            <a:spLocks noGrp="1"/>
          </p:cNvSpPr>
          <p:nvPr>
            <p:ph type="body" idx="1"/>
          </p:nvPr>
        </p:nvSpPr>
        <p:spPr>
          <a:xfrm>
            <a:off x="967222" y="3054068"/>
            <a:ext cx="10407730" cy="1576238"/>
          </a:xfrm>
        </p:spPr>
        <p:txBody>
          <a:bodyPr anchor="b"/>
          <a:lstStyle>
            <a:lvl1pPr marL="0" indent="0">
              <a:buNone/>
              <a:defRPr sz="2101">
                <a:solidFill>
                  <a:schemeClr val="tx1">
                    <a:tint val="75000"/>
                  </a:schemeClr>
                </a:solidFill>
              </a:defRPr>
            </a:lvl1pPr>
            <a:lvl2pPr marL="480380" indent="0">
              <a:buNone/>
              <a:defRPr sz="1891">
                <a:solidFill>
                  <a:schemeClr val="tx1">
                    <a:tint val="75000"/>
                  </a:schemeClr>
                </a:solidFill>
              </a:defRPr>
            </a:lvl2pPr>
            <a:lvl3pPr marL="960760" indent="0">
              <a:buNone/>
              <a:defRPr sz="1681">
                <a:solidFill>
                  <a:schemeClr val="tx1">
                    <a:tint val="75000"/>
                  </a:schemeClr>
                </a:solidFill>
              </a:defRPr>
            </a:lvl3pPr>
            <a:lvl4pPr marL="1441140" indent="0">
              <a:buNone/>
              <a:defRPr sz="1471">
                <a:solidFill>
                  <a:schemeClr val="tx1">
                    <a:tint val="75000"/>
                  </a:schemeClr>
                </a:solidFill>
              </a:defRPr>
            </a:lvl4pPr>
            <a:lvl5pPr marL="1921520" indent="0">
              <a:buNone/>
              <a:defRPr sz="1471">
                <a:solidFill>
                  <a:schemeClr val="tx1">
                    <a:tint val="75000"/>
                  </a:schemeClr>
                </a:solidFill>
              </a:defRPr>
            </a:lvl5pPr>
            <a:lvl6pPr marL="2401900" indent="0">
              <a:buNone/>
              <a:defRPr sz="1471">
                <a:solidFill>
                  <a:schemeClr val="tx1">
                    <a:tint val="75000"/>
                  </a:schemeClr>
                </a:solidFill>
              </a:defRPr>
            </a:lvl6pPr>
            <a:lvl7pPr marL="2882280" indent="0">
              <a:buNone/>
              <a:defRPr sz="1471">
                <a:solidFill>
                  <a:schemeClr val="tx1">
                    <a:tint val="75000"/>
                  </a:schemeClr>
                </a:solidFill>
              </a:defRPr>
            </a:lvl7pPr>
            <a:lvl8pPr marL="3362660" indent="0">
              <a:buNone/>
              <a:defRPr sz="1471">
                <a:solidFill>
                  <a:schemeClr val="tx1">
                    <a:tint val="75000"/>
                  </a:schemeClr>
                </a:solidFill>
              </a:defRPr>
            </a:lvl8pPr>
            <a:lvl9pPr marL="3843040" indent="0">
              <a:buNone/>
              <a:defRPr sz="1471">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321F6FD4-5CC4-49AD-8FDE-07AF7C046945}" type="datetime1">
              <a:rPr lang="de-DE" smtClean="0"/>
              <a:t>07.06.2019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18967804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12219" y="1681322"/>
            <a:ext cx="5407938" cy="4755405"/>
          </a:xfrm>
        </p:spPr>
        <p:txBody>
          <a:bodyPr/>
          <a:lstStyle>
            <a:lvl1pPr>
              <a:defRPr sz="2942"/>
            </a:lvl1pPr>
            <a:lvl2pPr>
              <a:defRPr sz="2522"/>
            </a:lvl2pPr>
            <a:lvl3pPr>
              <a:defRPr sz="2101"/>
            </a:lvl3pPr>
            <a:lvl4pPr>
              <a:defRPr sz="1891"/>
            </a:lvl4pPr>
            <a:lvl5pPr>
              <a:defRPr sz="1891"/>
            </a:lvl5pPr>
            <a:lvl6pPr>
              <a:defRPr sz="1891"/>
            </a:lvl6pPr>
            <a:lvl7pPr>
              <a:defRPr sz="1891"/>
            </a:lvl7pPr>
            <a:lvl8pPr>
              <a:defRPr sz="1891"/>
            </a:lvl8pPr>
            <a:lvl9pPr>
              <a:defRPr sz="1891"/>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224231" y="1681322"/>
            <a:ext cx="5407938" cy="4755405"/>
          </a:xfrm>
        </p:spPr>
        <p:txBody>
          <a:bodyPr/>
          <a:lstStyle>
            <a:lvl1pPr>
              <a:defRPr sz="2942"/>
            </a:lvl1pPr>
            <a:lvl2pPr>
              <a:defRPr sz="2522"/>
            </a:lvl2pPr>
            <a:lvl3pPr>
              <a:defRPr sz="2101"/>
            </a:lvl3pPr>
            <a:lvl4pPr>
              <a:defRPr sz="1891"/>
            </a:lvl4pPr>
            <a:lvl5pPr>
              <a:defRPr sz="1891"/>
            </a:lvl5pPr>
            <a:lvl6pPr>
              <a:defRPr sz="1891"/>
            </a:lvl6pPr>
            <a:lvl7pPr>
              <a:defRPr sz="1891"/>
            </a:lvl7pPr>
            <a:lvl8pPr>
              <a:defRPr sz="1891"/>
            </a:lvl8pPr>
            <a:lvl9pPr>
              <a:defRPr sz="1891"/>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9EB0CE9-DBAD-4395-8F0D-3F8D250BF2E6}" type="datetime1">
              <a:rPr lang="de-DE" smtClean="0"/>
              <a:t>07.06.2019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41987664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12220" y="1612935"/>
            <a:ext cx="5410064" cy="672194"/>
          </a:xfrm>
        </p:spPr>
        <p:txBody>
          <a:bodyPr anchor="b"/>
          <a:lstStyle>
            <a:lvl1pPr marL="0" indent="0">
              <a:buNone/>
              <a:defRPr sz="2522" b="1"/>
            </a:lvl1pPr>
            <a:lvl2pPr marL="480380" indent="0">
              <a:buNone/>
              <a:defRPr sz="2101" b="1"/>
            </a:lvl2pPr>
            <a:lvl3pPr marL="960760" indent="0">
              <a:buNone/>
              <a:defRPr sz="1891" b="1"/>
            </a:lvl3pPr>
            <a:lvl4pPr marL="1441140" indent="0">
              <a:buNone/>
              <a:defRPr sz="1681" b="1"/>
            </a:lvl4pPr>
            <a:lvl5pPr marL="1921520" indent="0">
              <a:buNone/>
              <a:defRPr sz="1681" b="1"/>
            </a:lvl5pPr>
            <a:lvl6pPr marL="2401900" indent="0">
              <a:buNone/>
              <a:defRPr sz="1681" b="1"/>
            </a:lvl6pPr>
            <a:lvl7pPr marL="2882280" indent="0">
              <a:buNone/>
              <a:defRPr sz="1681" b="1"/>
            </a:lvl7pPr>
            <a:lvl8pPr marL="3362660" indent="0">
              <a:buNone/>
              <a:defRPr sz="1681" b="1"/>
            </a:lvl8pPr>
            <a:lvl9pPr marL="3843040" indent="0">
              <a:buNone/>
              <a:defRPr sz="1681" b="1"/>
            </a:lvl9pPr>
          </a:lstStyle>
          <a:p>
            <a:pPr lvl="0"/>
            <a:r>
              <a:rPr lang="de-DE"/>
              <a:t>Textmasterformat bearbeiten</a:t>
            </a:r>
          </a:p>
        </p:txBody>
      </p:sp>
      <p:sp>
        <p:nvSpPr>
          <p:cNvPr id="4" name="Inhaltsplatzhalter 3"/>
          <p:cNvSpPr>
            <a:spLocks noGrp="1"/>
          </p:cNvSpPr>
          <p:nvPr>
            <p:ph sz="half" idx="2"/>
          </p:nvPr>
        </p:nvSpPr>
        <p:spPr>
          <a:xfrm>
            <a:off x="612220" y="2285129"/>
            <a:ext cx="5410064" cy="4151597"/>
          </a:xfrm>
        </p:spPr>
        <p:txBody>
          <a:bodyPr/>
          <a:lstStyle>
            <a:lvl1pPr>
              <a:defRPr sz="2522"/>
            </a:lvl1pPr>
            <a:lvl2pPr>
              <a:defRPr sz="2101"/>
            </a:lvl2pPr>
            <a:lvl3pPr>
              <a:defRPr sz="1891"/>
            </a:lvl3pPr>
            <a:lvl4pPr>
              <a:defRPr sz="1681"/>
            </a:lvl4pPr>
            <a:lvl5pPr>
              <a:defRPr sz="1681"/>
            </a:lvl5pPr>
            <a:lvl6pPr>
              <a:defRPr sz="1681"/>
            </a:lvl6pPr>
            <a:lvl7pPr>
              <a:defRPr sz="1681"/>
            </a:lvl7pPr>
            <a:lvl8pPr>
              <a:defRPr sz="1681"/>
            </a:lvl8pPr>
            <a:lvl9pPr>
              <a:defRPr sz="1681"/>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219979" y="1612935"/>
            <a:ext cx="5412190" cy="672194"/>
          </a:xfrm>
        </p:spPr>
        <p:txBody>
          <a:bodyPr anchor="b"/>
          <a:lstStyle>
            <a:lvl1pPr marL="0" indent="0">
              <a:buNone/>
              <a:defRPr sz="2522" b="1"/>
            </a:lvl1pPr>
            <a:lvl2pPr marL="480380" indent="0">
              <a:buNone/>
              <a:defRPr sz="2101" b="1"/>
            </a:lvl2pPr>
            <a:lvl3pPr marL="960760" indent="0">
              <a:buNone/>
              <a:defRPr sz="1891" b="1"/>
            </a:lvl3pPr>
            <a:lvl4pPr marL="1441140" indent="0">
              <a:buNone/>
              <a:defRPr sz="1681" b="1"/>
            </a:lvl4pPr>
            <a:lvl5pPr marL="1921520" indent="0">
              <a:buNone/>
              <a:defRPr sz="1681" b="1"/>
            </a:lvl5pPr>
            <a:lvl6pPr marL="2401900" indent="0">
              <a:buNone/>
              <a:defRPr sz="1681" b="1"/>
            </a:lvl6pPr>
            <a:lvl7pPr marL="2882280" indent="0">
              <a:buNone/>
              <a:defRPr sz="1681" b="1"/>
            </a:lvl7pPr>
            <a:lvl8pPr marL="3362660" indent="0">
              <a:buNone/>
              <a:defRPr sz="1681" b="1"/>
            </a:lvl8pPr>
            <a:lvl9pPr marL="3843040" indent="0">
              <a:buNone/>
              <a:defRPr sz="1681" b="1"/>
            </a:lvl9pPr>
          </a:lstStyle>
          <a:p>
            <a:pPr lvl="0"/>
            <a:r>
              <a:rPr lang="de-DE"/>
              <a:t>Textmasterformat bearbeiten</a:t>
            </a:r>
          </a:p>
        </p:txBody>
      </p:sp>
      <p:sp>
        <p:nvSpPr>
          <p:cNvPr id="6" name="Inhaltsplatzhalter 5"/>
          <p:cNvSpPr>
            <a:spLocks noGrp="1"/>
          </p:cNvSpPr>
          <p:nvPr>
            <p:ph sz="quarter" idx="4"/>
          </p:nvPr>
        </p:nvSpPr>
        <p:spPr>
          <a:xfrm>
            <a:off x="6219979" y="2285129"/>
            <a:ext cx="5412190" cy="4151597"/>
          </a:xfrm>
        </p:spPr>
        <p:txBody>
          <a:bodyPr/>
          <a:lstStyle>
            <a:lvl1pPr>
              <a:defRPr sz="2522"/>
            </a:lvl1pPr>
            <a:lvl2pPr>
              <a:defRPr sz="2101"/>
            </a:lvl2pPr>
            <a:lvl3pPr>
              <a:defRPr sz="1891"/>
            </a:lvl3pPr>
            <a:lvl4pPr>
              <a:defRPr sz="1681"/>
            </a:lvl4pPr>
            <a:lvl5pPr>
              <a:defRPr sz="1681"/>
            </a:lvl5pPr>
            <a:lvl6pPr>
              <a:defRPr sz="1681"/>
            </a:lvl6pPr>
            <a:lvl7pPr>
              <a:defRPr sz="1681"/>
            </a:lvl7pPr>
            <a:lvl8pPr>
              <a:defRPr sz="1681"/>
            </a:lvl8pPr>
            <a:lvl9pPr>
              <a:defRPr sz="1681"/>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2271C2C6-705B-4531-850A-163EE48693D7}" type="datetime1">
              <a:rPr lang="de-DE" smtClean="0"/>
              <a:t>07.06.2019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2173674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70568" y="417796"/>
            <a:ext cx="6734732" cy="595551"/>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2270568" y="2026693"/>
            <a:ext cx="4797695" cy="4410033"/>
          </a:xfrm>
        </p:spPr>
        <p:txBody>
          <a:bodyPr/>
          <a:lstStyle>
            <a:lvl1pPr>
              <a:defRPr sz="3800"/>
            </a:lvl1pPr>
            <a:lvl2pPr>
              <a:defRPr sz="3300"/>
            </a:lvl2pPr>
            <a:lvl3pPr>
              <a:defRPr sz="2700"/>
            </a:lvl3pPr>
            <a:lvl4pPr>
              <a:defRPr sz="2500"/>
            </a:lvl4pPr>
            <a:lvl5pPr>
              <a:defRPr sz="2500"/>
            </a:lvl5pPr>
            <a:lvl6pPr>
              <a:defRPr sz="2500"/>
            </a:lvl6pPr>
            <a:lvl7pPr>
              <a:defRPr sz="2500"/>
            </a:lvl7pPr>
            <a:lvl8pPr>
              <a:defRPr sz="2500"/>
            </a:lvl8pPr>
            <a:lvl9pPr>
              <a:defRPr sz="2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7222200" y="2026693"/>
            <a:ext cx="4807639" cy="4410033"/>
          </a:xfrm>
        </p:spPr>
        <p:txBody>
          <a:bodyPr/>
          <a:lstStyle>
            <a:lvl1pPr>
              <a:defRPr sz="3800"/>
            </a:lvl1pPr>
            <a:lvl2pPr>
              <a:defRPr sz="3300"/>
            </a:lvl2pPr>
            <a:lvl3pPr>
              <a:defRPr sz="2700"/>
            </a:lvl3pPr>
            <a:lvl4pPr>
              <a:defRPr sz="2500"/>
            </a:lvl4pPr>
            <a:lvl5pPr>
              <a:defRPr sz="2500"/>
            </a:lvl5pPr>
            <a:lvl6pPr>
              <a:defRPr sz="2500"/>
            </a:lvl6pPr>
            <a:lvl7pPr>
              <a:defRPr sz="2500"/>
            </a:lvl7pPr>
            <a:lvl8pPr>
              <a:defRPr sz="2500"/>
            </a:lvl8pPr>
            <a:lvl9pPr>
              <a:defRPr sz="25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8" name="Straight Connector 7"/>
          <p:cNvCxnSpPr/>
          <p:nvPr userDrawn="1"/>
        </p:nvCxnSpPr>
        <p:spPr>
          <a:xfrm>
            <a:off x="2270569" y="1182613"/>
            <a:ext cx="6734731" cy="0"/>
          </a:xfrm>
          <a:prstGeom prst="line">
            <a:avLst/>
          </a:prstGeom>
          <a:ln>
            <a:solidFill>
              <a:srgbClr val="AD122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196127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0C1FE1AC-B105-493D-B47C-855AC4BC182F}" type="datetime1">
              <a:rPr lang="de-DE" smtClean="0"/>
              <a:t>07.06.2019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2276339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D781B00-7627-4C9A-9617-D9DCB85EE57F}" type="datetime1">
              <a:rPr lang="de-DE" smtClean="0"/>
              <a:t>07.06.2019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21506941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12220" y="286892"/>
            <a:ext cx="4028319" cy="1220960"/>
          </a:xfrm>
        </p:spPr>
        <p:txBody>
          <a:bodyPr anchor="b"/>
          <a:lstStyle>
            <a:lvl1pPr algn="l">
              <a:defRPr sz="2101" b="1"/>
            </a:lvl1pPr>
          </a:lstStyle>
          <a:p>
            <a:r>
              <a:rPr lang="de-DE"/>
              <a:t>Titelmasterformat durch Klicken bearbeiten</a:t>
            </a:r>
          </a:p>
        </p:txBody>
      </p:sp>
      <p:sp>
        <p:nvSpPr>
          <p:cNvPr id="3" name="Inhaltsplatzhalter 2"/>
          <p:cNvSpPr>
            <a:spLocks noGrp="1"/>
          </p:cNvSpPr>
          <p:nvPr>
            <p:ph idx="1"/>
          </p:nvPr>
        </p:nvSpPr>
        <p:spPr>
          <a:xfrm>
            <a:off x="4787216" y="286893"/>
            <a:ext cx="6844953" cy="6149834"/>
          </a:xfrm>
        </p:spPr>
        <p:txBody>
          <a:bodyPr/>
          <a:lstStyle>
            <a:lvl1pPr>
              <a:defRPr sz="3362"/>
            </a:lvl1pPr>
            <a:lvl2pPr>
              <a:defRPr sz="2942"/>
            </a:lvl2pPr>
            <a:lvl3pPr>
              <a:defRPr sz="2522"/>
            </a:lvl3pPr>
            <a:lvl4pPr>
              <a:defRPr sz="2101"/>
            </a:lvl4pPr>
            <a:lvl5pPr>
              <a:defRPr sz="2101"/>
            </a:lvl5pPr>
            <a:lvl6pPr>
              <a:defRPr sz="2101"/>
            </a:lvl6pPr>
            <a:lvl7pPr>
              <a:defRPr sz="2101"/>
            </a:lvl7pPr>
            <a:lvl8pPr>
              <a:defRPr sz="2101"/>
            </a:lvl8pPr>
            <a:lvl9pPr>
              <a:defRPr sz="2101"/>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12220" y="1507852"/>
            <a:ext cx="4028319" cy="4928874"/>
          </a:xfrm>
        </p:spPr>
        <p:txBody>
          <a:bodyPr/>
          <a:lstStyle>
            <a:lvl1pPr marL="0" indent="0">
              <a:buNone/>
              <a:defRPr sz="1471"/>
            </a:lvl1pPr>
            <a:lvl2pPr marL="480380" indent="0">
              <a:buNone/>
              <a:defRPr sz="1261"/>
            </a:lvl2pPr>
            <a:lvl3pPr marL="960760" indent="0">
              <a:buNone/>
              <a:defRPr sz="1051"/>
            </a:lvl3pPr>
            <a:lvl4pPr marL="1441140" indent="0">
              <a:buNone/>
              <a:defRPr sz="946"/>
            </a:lvl4pPr>
            <a:lvl5pPr marL="1921520" indent="0">
              <a:buNone/>
              <a:defRPr sz="946"/>
            </a:lvl5pPr>
            <a:lvl6pPr marL="2401900" indent="0">
              <a:buNone/>
              <a:defRPr sz="946"/>
            </a:lvl6pPr>
            <a:lvl7pPr marL="2882280" indent="0">
              <a:buNone/>
              <a:defRPr sz="946"/>
            </a:lvl7pPr>
            <a:lvl8pPr marL="3362660" indent="0">
              <a:buNone/>
              <a:defRPr sz="946"/>
            </a:lvl8pPr>
            <a:lvl9pPr marL="3843040" indent="0">
              <a:buNone/>
              <a:defRPr sz="946"/>
            </a:lvl9pPr>
          </a:lstStyle>
          <a:p>
            <a:pPr lvl="0"/>
            <a:r>
              <a:rPr lang="de-DE"/>
              <a:t>Textmasterformat bearbeiten</a:t>
            </a:r>
          </a:p>
        </p:txBody>
      </p:sp>
      <p:sp>
        <p:nvSpPr>
          <p:cNvPr id="5" name="Datumsplatzhalter 4"/>
          <p:cNvSpPr>
            <a:spLocks noGrp="1"/>
          </p:cNvSpPr>
          <p:nvPr>
            <p:ph type="dt" sz="half" idx="10"/>
          </p:nvPr>
        </p:nvSpPr>
        <p:spPr/>
        <p:txBody>
          <a:bodyPr/>
          <a:lstStyle/>
          <a:p>
            <a:fld id="{0FAD1D79-7572-4C3C-8E6B-F06233BEF096}" type="datetime1">
              <a:rPr lang="de-DE" smtClean="0"/>
              <a:t>07.06.2019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6300153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99986" y="5043964"/>
            <a:ext cx="7346633" cy="595469"/>
          </a:xfrm>
        </p:spPr>
        <p:txBody>
          <a:bodyPr anchor="b"/>
          <a:lstStyle>
            <a:lvl1pPr algn="l">
              <a:defRPr sz="2101" b="1"/>
            </a:lvl1pPr>
          </a:lstStyle>
          <a:p>
            <a:r>
              <a:rPr lang="de-DE"/>
              <a:t>Titelmasterformat durch Klicken bearbeiten</a:t>
            </a:r>
          </a:p>
        </p:txBody>
      </p:sp>
      <p:sp>
        <p:nvSpPr>
          <p:cNvPr id="3" name="Bildplatzhalter 2"/>
          <p:cNvSpPr>
            <a:spLocks noGrp="1"/>
          </p:cNvSpPr>
          <p:nvPr>
            <p:ph type="pic" idx="1"/>
          </p:nvPr>
        </p:nvSpPr>
        <p:spPr>
          <a:xfrm>
            <a:off x="2399986" y="643839"/>
            <a:ext cx="7346633" cy="4323398"/>
          </a:xfrm>
        </p:spPr>
        <p:txBody>
          <a:bodyPr/>
          <a:lstStyle>
            <a:lvl1pPr marL="0" indent="0">
              <a:buNone/>
              <a:defRPr sz="3362"/>
            </a:lvl1pPr>
            <a:lvl2pPr marL="480380" indent="0">
              <a:buNone/>
              <a:defRPr sz="2942"/>
            </a:lvl2pPr>
            <a:lvl3pPr marL="960760" indent="0">
              <a:buNone/>
              <a:defRPr sz="2522"/>
            </a:lvl3pPr>
            <a:lvl4pPr marL="1441140" indent="0">
              <a:buNone/>
              <a:defRPr sz="2101"/>
            </a:lvl4pPr>
            <a:lvl5pPr marL="1921520" indent="0">
              <a:buNone/>
              <a:defRPr sz="2101"/>
            </a:lvl5pPr>
            <a:lvl6pPr marL="2401900" indent="0">
              <a:buNone/>
              <a:defRPr sz="2101"/>
            </a:lvl6pPr>
            <a:lvl7pPr marL="2882280" indent="0">
              <a:buNone/>
              <a:defRPr sz="2101"/>
            </a:lvl7pPr>
            <a:lvl8pPr marL="3362660" indent="0">
              <a:buNone/>
              <a:defRPr sz="2101"/>
            </a:lvl8pPr>
            <a:lvl9pPr marL="3843040" indent="0">
              <a:buNone/>
              <a:defRPr sz="2101"/>
            </a:lvl9pPr>
          </a:lstStyle>
          <a:p>
            <a:endParaRPr lang="de-DE"/>
          </a:p>
        </p:txBody>
      </p:sp>
      <p:sp>
        <p:nvSpPr>
          <p:cNvPr id="4" name="Textplatzhalter 3"/>
          <p:cNvSpPr>
            <a:spLocks noGrp="1"/>
          </p:cNvSpPr>
          <p:nvPr>
            <p:ph type="body" sz="half" idx="2"/>
          </p:nvPr>
        </p:nvSpPr>
        <p:spPr>
          <a:xfrm>
            <a:off x="2399986" y="5639433"/>
            <a:ext cx="7346633" cy="845664"/>
          </a:xfrm>
        </p:spPr>
        <p:txBody>
          <a:bodyPr/>
          <a:lstStyle>
            <a:lvl1pPr marL="0" indent="0">
              <a:buNone/>
              <a:defRPr sz="1471"/>
            </a:lvl1pPr>
            <a:lvl2pPr marL="480380" indent="0">
              <a:buNone/>
              <a:defRPr sz="1261"/>
            </a:lvl2pPr>
            <a:lvl3pPr marL="960760" indent="0">
              <a:buNone/>
              <a:defRPr sz="1051"/>
            </a:lvl3pPr>
            <a:lvl4pPr marL="1441140" indent="0">
              <a:buNone/>
              <a:defRPr sz="946"/>
            </a:lvl4pPr>
            <a:lvl5pPr marL="1921520" indent="0">
              <a:buNone/>
              <a:defRPr sz="946"/>
            </a:lvl5pPr>
            <a:lvl6pPr marL="2401900" indent="0">
              <a:buNone/>
              <a:defRPr sz="946"/>
            </a:lvl6pPr>
            <a:lvl7pPr marL="2882280" indent="0">
              <a:buNone/>
              <a:defRPr sz="946"/>
            </a:lvl7pPr>
            <a:lvl8pPr marL="3362660" indent="0">
              <a:buNone/>
              <a:defRPr sz="946"/>
            </a:lvl8pPr>
            <a:lvl9pPr marL="3843040" indent="0">
              <a:buNone/>
              <a:defRPr sz="946"/>
            </a:lvl9pPr>
          </a:lstStyle>
          <a:p>
            <a:pPr lvl="0"/>
            <a:r>
              <a:rPr lang="de-DE"/>
              <a:t>Textmasterformat bearbeiten</a:t>
            </a:r>
          </a:p>
        </p:txBody>
      </p:sp>
      <p:sp>
        <p:nvSpPr>
          <p:cNvPr id="5" name="Datumsplatzhalter 4"/>
          <p:cNvSpPr>
            <a:spLocks noGrp="1"/>
          </p:cNvSpPr>
          <p:nvPr>
            <p:ph type="dt" sz="half" idx="10"/>
          </p:nvPr>
        </p:nvSpPr>
        <p:spPr/>
        <p:txBody>
          <a:bodyPr/>
          <a:lstStyle/>
          <a:p>
            <a:fld id="{5E97CDBE-D0C0-4D67-8DD2-58E093898C6E}" type="datetime1">
              <a:rPr lang="de-DE" smtClean="0"/>
              <a:t>07.06.2019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9431815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253E8D8A-F96C-4404-A4B6-FD6CD74C3453}" type="datetime1">
              <a:rPr lang="de-DE" smtClean="0"/>
              <a:t>07.06.2019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31439667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77181" y="288561"/>
            <a:ext cx="2754987" cy="614816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12219" y="288561"/>
            <a:ext cx="8060889" cy="614816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098D720-1A1B-4081-89AA-83BA6445F873}" type="datetime1">
              <a:rPr lang="de-DE" smtClean="0"/>
              <a:t>07.06.2019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CA49CB1-73EC-45D0-9E28-FDAEEC5543AB}" type="slidenum">
              <a:rPr lang="de-DE" smtClean="0"/>
              <a:t>‹#›</a:t>
            </a:fld>
            <a:endParaRPr lang="de-DE"/>
          </a:p>
        </p:txBody>
      </p:sp>
    </p:spTree>
    <p:extLst>
      <p:ext uri="{BB962C8B-B14F-4D97-AF65-F5344CB8AC3E}">
        <p14:creationId xmlns:p14="http://schemas.microsoft.com/office/powerpoint/2010/main" val="2241629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8329" y="3399198"/>
            <a:ext cx="3751086" cy="2115443"/>
          </a:xfrm>
        </p:spPr>
        <p:txBody>
          <a:bodyPr anchor="b" anchorCtr="0">
            <a:normAutofit/>
          </a:bodyPr>
          <a:lstStyle>
            <a:lvl1pPr algn="l">
              <a:defRPr sz="4000" b="0" i="0">
                <a:solidFill>
                  <a:srgbClr val="50515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918329" y="5715682"/>
            <a:ext cx="3751086" cy="838996"/>
          </a:xfrm>
        </p:spPr>
        <p:txBody>
          <a:bodyPr>
            <a:normAutofit/>
          </a:bodyPr>
          <a:lstStyle>
            <a:lvl1pPr marL="0" indent="0" algn="l">
              <a:buNone/>
              <a:defRPr sz="2000">
                <a:solidFill>
                  <a:srgbClr val="505150"/>
                </a:solidFill>
              </a:defRPr>
            </a:lvl1pPr>
            <a:lvl2pPr marL="622386" indent="0" algn="ctr">
              <a:buNone/>
              <a:defRPr>
                <a:solidFill>
                  <a:schemeClr val="tx1">
                    <a:tint val="75000"/>
                  </a:schemeClr>
                </a:solidFill>
              </a:defRPr>
            </a:lvl2pPr>
            <a:lvl3pPr marL="1244773" indent="0" algn="ctr">
              <a:buNone/>
              <a:defRPr>
                <a:solidFill>
                  <a:schemeClr val="tx1">
                    <a:tint val="75000"/>
                  </a:schemeClr>
                </a:solidFill>
              </a:defRPr>
            </a:lvl3pPr>
            <a:lvl4pPr marL="1867159" indent="0" algn="ctr">
              <a:buNone/>
              <a:defRPr>
                <a:solidFill>
                  <a:schemeClr val="tx1">
                    <a:tint val="75000"/>
                  </a:schemeClr>
                </a:solidFill>
              </a:defRPr>
            </a:lvl4pPr>
            <a:lvl5pPr marL="2489545" indent="0" algn="ctr">
              <a:buNone/>
              <a:defRPr>
                <a:solidFill>
                  <a:schemeClr val="tx1">
                    <a:tint val="75000"/>
                  </a:schemeClr>
                </a:solidFill>
              </a:defRPr>
            </a:lvl5pPr>
            <a:lvl6pPr marL="3111932" indent="0" algn="ctr">
              <a:buNone/>
              <a:defRPr>
                <a:solidFill>
                  <a:schemeClr val="tx1">
                    <a:tint val="75000"/>
                  </a:schemeClr>
                </a:solidFill>
              </a:defRPr>
            </a:lvl6pPr>
            <a:lvl7pPr marL="3734318" indent="0" algn="ctr">
              <a:buNone/>
              <a:defRPr>
                <a:solidFill>
                  <a:schemeClr val="tx1">
                    <a:tint val="75000"/>
                  </a:schemeClr>
                </a:solidFill>
              </a:defRPr>
            </a:lvl7pPr>
            <a:lvl8pPr marL="4356705" indent="0" algn="ctr">
              <a:buNone/>
              <a:defRPr>
                <a:solidFill>
                  <a:schemeClr val="tx1">
                    <a:tint val="75000"/>
                  </a:schemeClr>
                </a:solidFill>
              </a:defRPr>
            </a:lvl8pPr>
            <a:lvl9pPr marL="4979091" indent="0" algn="ctr">
              <a:buNone/>
              <a:defRPr>
                <a:solidFill>
                  <a:schemeClr val="tx1">
                    <a:tint val="75000"/>
                  </a:schemeClr>
                </a:solidFill>
              </a:defRPr>
            </a:lvl9pPr>
          </a:lstStyle>
          <a:p>
            <a:r>
              <a:rPr lang="en-GB" dirty="0"/>
              <a:t>Click to edit Master subtitle style</a:t>
            </a:r>
            <a:endParaRPr lang="en-US" dirty="0"/>
          </a:p>
        </p:txBody>
      </p:sp>
      <p:cxnSp>
        <p:nvCxnSpPr>
          <p:cNvPr id="8" name="Straight Connector 7"/>
          <p:cNvCxnSpPr/>
          <p:nvPr userDrawn="1"/>
        </p:nvCxnSpPr>
        <p:spPr>
          <a:xfrm>
            <a:off x="918329" y="5604430"/>
            <a:ext cx="3751086" cy="0"/>
          </a:xfrm>
          <a:prstGeom prst="line">
            <a:avLst/>
          </a:prstGeom>
          <a:ln>
            <a:solidFill>
              <a:srgbClr val="1E225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54797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1E2257"/>
              </a:buClr>
              <a:defRPr/>
            </a:lvl1pPr>
            <a:lvl2pPr>
              <a:buClr>
                <a:srgbClr val="1E2257"/>
              </a:buClr>
              <a:defRPr/>
            </a:lvl2pPr>
            <a:lvl3pPr>
              <a:buClr>
                <a:srgbClr val="1E2257"/>
              </a:buClr>
              <a:defRPr/>
            </a:lvl3pPr>
            <a:lvl4pPr>
              <a:buClr>
                <a:srgbClr val="1E2257"/>
              </a:buClr>
              <a:defRPr/>
            </a:lvl4pPr>
            <a:lvl5pPr>
              <a:buClr>
                <a:srgbClr val="1E2257"/>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7" name="Straight Connector 6"/>
          <p:cNvCxnSpPr/>
          <p:nvPr userDrawn="1"/>
        </p:nvCxnSpPr>
        <p:spPr>
          <a:xfrm>
            <a:off x="2270569" y="2362713"/>
            <a:ext cx="3027422" cy="0"/>
          </a:xfrm>
          <a:prstGeom prst="line">
            <a:avLst/>
          </a:prstGeom>
          <a:ln>
            <a:solidFill>
              <a:srgbClr val="1E225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4757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70568" y="417796"/>
            <a:ext cx="6734732" cy="595551"/>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2270568" y="2026693"/>
            <a:ext cx="4797695" cy="4410033"/>
          </a:xfrm>
        </p:spPr>
        <p:txBody>
          <a:bodyPr/>
          <a:lstStyle>
            <a:lvl1pPr>
              <a:buClr>
                <a:srgbClr val="1E2257"/>
              </a:buClr>
              <a:defRPr sz="3800"/>
            </a:lvl1pPr>
            <a:lvl2pPr>
              <a:buClr>
                <a:srgbClr val="1E2257"/>
              </a:buClr>
              <a:defRPr sz="3300"/>
            </a:lvl2pPr>
            <a:lvl3pPr>
              <a:buClr>
                <a:srgbClr val="1E2257"/>
              </a:buClr>
              <a:defRPr sz="2700"/>
            </a:lvl3pPr>
            <a:lvl4pPr>
              <a:buClr>
                <a:srgbClr val="1E2257"/>
              </a:buClr>
              <a:defRPr sz="2500"/>
            </a:lvl4pPr>
            <a:lvl5pPr>
              <a:buClr>
                <a:srgbClr val="1E2257"/>
              </a:buClr>
              <a:defRPr sz="2500"/>
            </a:lvl5pPr>
            <a:lvl6pPr>
              <a:defRPr sz="2500"/>
            </a:lvl6pPr>
            <a:lvl7pPr>
              <a:defRPr sz="2500"/>
            </a:lvl7pPr>
            <a:lvl8pPr>
              <a:defRPr sz="2500"/>
            </a:lvl8pPr>
            <a:lvl9pPr>
              <a:defRPr sz="25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7222200" y="2026693"/>
            <a:ext cx="4807639" cy="4410033"/>
          </a:xfrm>
        </p:spPr>
        <p:txBody>
          <a:bodyPr/>
          <a:lstStyle>
            <a:lvl1pPr>
              <a:buClr>
                <a:srgbClr val="1E2257"/>
              </a:buClr>
              <a:defRPr sz="3800"/>
            </a:lvl1pPr>
            <a:lvl2pPr>
              <a:buClr>
                <a:srgbClr val="1E2257"/>
              </a:buClr>
              <a:defRPr sz="3300"/>
            </a:lvl2pPr>
            <a:lvl3pPr>
              <a:buClr>
                <a:srgbClr val="1E2257"/>
              </a:buClr>
              <a:defRPr sz="2700"/>
            </a:lvl3pPr>
            <a:lvl4pPr>
              <a:buClr>
                <a:srgbClr val="1E2257"/>
              </a:buClr>
              <a:defRPr sz="2500"/>
            </a:lvl4pPr>
            <a:lvl5pPr>
              <a:buClr>
                <a:srgbClr val="1E2257"/>
              </a:buClr>
              <a:defRPr sz="2500"/>
            </a:lvl5pPr>
            <a:lvl6pPr>
              <a:defRPr sz="2500"/>
            </a:lvl6pPr>
            <a:lvl7pPr>
              <a:defRPr sz="2500"/>
            </a:lvl7pPr>
            <a:lvl8pPr>
              <a:defRPr sz="2500"/>
            </a:lvl8pPr>
            <a:lvl9pPr>
              <a:defRPr sz="25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5" name="Straight Connector 4"/>
          <p:cNvCxnSpPr/>
          <p:nvPr userDrawn="1"/>
        </p:nvCxnSpPr>
        <p:spPr>
          <a:xfrm>
            <a:off x="2270569" y="1182613"/>
            <a:ext cx="6734731" cy="0"/>
          </a:xfrm>
          <a:prstGeom prst="line">
            <a:avLst/>
          </a:prstGeom>
          <a:ln>
            <a:solidFill>
              <a:srgbClr val="1E225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02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8329" y="3399198"/>
            <a:ext cx="3751086" cy="2115443"/>
          </a:xfrm>
        </p:spPr>
        <p:txBody>
          <a:bodyPr anchor="b" anchorCtr="0">
            <a:normAutofit/>
          </a:bodyPr>
          <a:lstStyle>
            <a:lvl1pPr algn="l">
              <a:defRPr sz="4000" b="0" i="0">
                <a:solidFill>
                  <a:srgbClr val="50515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918329" y="5715682"/>
            <a:ext cx="3751086" cy="838996"/>
          </a:xfrm>
        </p:spPr>
        <p:txBody>
          <a:bodyPr>
            <a:normAutofit/>
          </a:bodyPr>
          <a:lstStyle>
            <a:lvl1pPr marL="0" indent="0" algn="l">
              <a:buNone/>
              <a:defRPr sz="2000">
                <a:solidFill>
                  <a:srgbClr val="505150"/>
                </a:solidFill>
              </a:defRPr>
            </a:lvl1pPr>
            <a:lvl2pPr marL="622386" indent="0" algn="ctr">
              <a:buNone/>
              <a:defRPr>
                <a:solidFill>
                  <a:schemeClr val="tx1">
                    <a:tint val="75000"/>
                  </a:schemeClr>
                </a:solidFill>
              </a:defRPr>
            </a:lvl2pPr>
            <a:lvl3pPr marL="1244773" indent="0" algn="ctr">
              <a:buNone/>
              <a:defRPr>
                <a:solidFill>
                  <a:schemeClr val="tx1">
                    <a:tint val="75000"/>
                  </a:schemeClr>
                </a:solidFill>
              </a:defRPr>
            </a:lvl3pPr>
            <a:lvl4pPr marL="1867159" indent="0" algn="ctr">
              <a:buNone/>
              <a:defRPr>
                <a:solidFill>
                  <a:schemeClr val="tx1">
                    <a:tint val="75000"/>
                  </a:schemeClr>
                </a:solidFill>
              </a:defRPr>
            </a:lvl4pPr>
            <a:lvl5pPr marL="2489545" indent="0" algn="ctr">
              <a:buNone/>
              <a:defRPr>
                <a:solidFill>
                  <a:schemeClr val="tx1">
                    <a:tint val="75000"/>
                  </a:schemeClr>
                </a:solidFill>
              </a:defRPr>
            </a:lvl5pPr>
            <a:lvl6pPr marL="3111932" indent="0" algn="ctr">
              <a:buNone/>
              <a:defRPr>
                <a:solidFill>
                  <a:schemeClr val="tx1">
                    <a:tint val="75000"/>
                  </a:schemeClr>
                </a:solidFill>
              </a:defRPr>
            </a:lvl6pPr>
            <a:lvl7pPr marL="3734318" indent="0" algn="ctr">
              <a:buNone/>
              <a:defRPr>
                <a:solidFill>
                  <a:schemeClr val="tx1">
                    <a:tint val="75000"/>
                  </a:schemeClr>
                </a:solidFill>
              </a:defRPr>
            </a:lvl7pPr>
            <a:lvl8pPr marL="4356705" indent="0" algn="ctr">
              <a:buNone/>
              <a:defRPr>
                <a:solidFill>
                  <a:schemeClr val="tx1">
                    <a:tint val="75000"/>
                  </a:schemeClr>
                </a:solidFill>
              </a:defRPr>
            </a:lvl8pPr>
            <a:lvl9pPr marL="4979091" indent="0" algn="ctr">
              <a:buNone/>
              <a:defRPr>
                <a:solidFill>
                  <a:schemeClr val="tx1">
                    <a:tint val="75000"/>
                  </a:schemeClr>
                </a:solidFill>
              </a:defRPr>
            </a:lvl9pPr>
          </a:lstStyle>
          <a:p>
            <a:r>
              <a:rPr lang="en-GB" dirty="0"/>
              <a:t>Click to edit Master subtitle style</a:t>
            </a:r>
            <a:endParaRPr lang="en-US" dirty="0"/>
          </a:p>
        </p:txBody>
      </p:sp>
      <p:cxnSp>
        <p:nvCxnSpPr>
          <p:cNvPr id="8" name="Straight Connector 7"/>
          <p:cNvCxnSpPr/>
          <p:nvPr userDrawn="1"/>
        </p:nvCxnSpPr>
        <p:spPr>
          <a:xfrm>
            <a:off x="918329" y="5604430"/>
            <a:ext cx="3751086" cy="0"/>
          </a:xfrm>
          <a:prstGeom prst="line">
            <a:avLst/>
          </a:prstGeom>
          <a:ln>
            <a:solidFill>
              <a:srgbClr val="0092D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78126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0092D2"/>
              </a:buClr>
              <a:defRPr/>
            </a:lvl1pPr>
            <a:lvl2pPr>
              <a:buClr>
                <a:srgbClr val="0092D2"/>
              </a:buClr>
              <a:defRPr/>
            </a:lvl2pPr>
            <a:lvl3pPr>
              <a:buClr>
                <a:srgbClr val="0092D2"/>
              </a:buClr>
              <a:defRPr/>
            </a:lvl3pPr>
            <a:lvl4pPr>
              <a:buClr>
                <a:srgbClr val="0092D2"/>
              </a:buClr>
              <a:defRPr/>
            </a:lvl4pPr>
            <a:lvl5pPr>
              <a:buClr>
                <a:srgbClr val="0092D2"/>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7" name="Straight Connector 6"/>
          <p:cNvCxnSpPr/>
          <p:nvPr userDrawn="1"/>
        </p:nvCxnSpPr>
        <p:spPr>
          <a:xfrm>
            <a:off x="2270569" y="2362713"/>
            <a:ext cx="3027422" cy="0"/>
          </a:xfrm>
          <a:prstGeom prst="line">
            <a:avLst/>
          </a:prstGeom>
          <a:ln>
            <a:solidFill>
              <a:srgbClr val="0092D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487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2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70568" y="417796"/>
            <a:ext cx="6734732" cy="595551"/>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2270568" y="2026693"/>
            <a:ext cx="4797695" cy="4410033"/>
          </a:xfrm>
        </p:spPr>
        <p:txBody>
          <a:bodyPr/>
          <a:lstStyle>
            <a:lvl1pPr>
              <a:buClr>
                <a:srgbClr val="0092D2"/>
              </a:buClr>
              <a:defRPr sz="3800"/>
            </a:lvl1pPr>
            <a:lvl2pPr>
              <a:buClr>
                <a:srgbClr val="0092D2"/>
              </a:buClr>
              <a:defRPr sz="3300"/>
            </a:lvl2pPr>
            <a:lvl3pPr>
              <a:buClr>
                <a:srgbClr val="0092D2"/>
              </a:buClr>
              <a:defRPr sz="2700"/>
            </a:lvl3pPr>
            <a:lvl4pPr>
              <a:buClr>
                <a:srgbClr val="0092D2"/>
              </a:buClr>
              <a:defRPr sz="2500"/>
            </a:lvl4pPr>
            <a:lvl5pPr>
              <a:buClr>
                <a:srgbClr val="0092D2"/>
              </a:buClr>
              <a:defRPr sz="2500"/>
            </a:lvl5pPr>
            <a:lvl6pPr>
              <a:defRPr sz="2500"/>
            </a:lvl6pPr>
            <a:lvl7pPr>
              <a:defRPr sz="2500"/>
            </a:lvl7pPr>
            <a:lvl8pPr>
              <a:defRPr sz="2500"/>
            </a:lvl8pPr>
            <a:lvl9pPr>
              <a:defRPr sz="25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7222200" y="2026693"/>
            <a:ext cx="4807639" cy="4410033"/>
          </a:xfrm>
        </p:spPr>
        <p:txBody>
          <a:bodyPr/>
          <a:lstStyle>
            <a:lvl1pPr>
              <a:buClr>
                <a:srgbClr val="0092D2"/>
              </a:buClr>
              <a:defRPr sz="3800"/>
            </a:lvl1pPr>
            <a:lvl2pPr>
              <a:buClr>
                <a:srgbClr val="0092D2"/>
              </a:buClr>
              <a:defRPr sz="3300"/>
            </a:lvl2pPr>
            <a:lvl3pPr>
              <a:buClr>
                <a:srgbClr val="0092D2"/>
              </a:buClr>
              <a:defRPr sz="2700"/>
            </a:lvl3pPr>
            <a:lvl4pPr>
              <a:buClr>
                <a:srgbClr val="0092D2"/>
              </a:buClr>
              <a:defRPr sz="2500"/>
            </a:lvl4pPr>
            <a:lvl5pPr>
              <a:buClr>
                <a:srgbClr val="0092D2"/>
              </a:buClr>
              <a:defRPr sz="2500"/>
            </a:lvl5pPr>
            <a:lvl6pPr>
              <a:defRPr sz="2500"/>
            </a:lvl6pPr>
            <a:lvl7pPr>
              <a:defRPr sz="2500"/>
            </a:lvl7pPr>
            <a:lvl8pPr>
              <a:defRPr sz="2500"/>
            </a:lvl8pPr>
            <a:lvl9pPr>
              <a:defRPr sz="25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5" name="Straight Connector 4"/>
          <p:cNvCxnSpPr/>
          <p:nvPr userDrawn="1"/>
        </p:nvCxnSpPr>
        <p:spPr>
          <a:xfrm>
            <a:off x="2270569" y="1182613"/>
            <a:ext cx="6734731" cy="0"/>
          </a:xfrm>
          <a:prstGeom prst="line">
            <a:avLst/>
          </a:prstGeom>
          <a:ln>
            <a:solidFill>
              <a:srgbClr val="0092D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456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0569" y="430623"/>
            <a:ext cx="3027422" cy="1814132"/>
          </a:xfrm>
          <a:prstGeom prst="rect">
            <a:avLst/>
          </a:prstGeom>
        </p:spPr>
        <p:txBody>
          <a:bodyPr vert="horz" lIns="0" tIns="62239" rIns="0" bIns="0" rtlCol="0" anchor="ctr">
            <a:noAutofit/>
          </a:bodyPr>
          <a:lstStyle/>
          <a:p>
            <a:r>
              <a:rPr lang="en-GB" dirty="0"/>
              <a:t>Click to edit Master title style</a:t>
            </a:r>
            <a:endParaRPr lang="en-US" dirty="0"/>
          </a:p>
        </p:txBody>
      </p:sp>
      <p:sp>
        <p:nvSpPr>
          <p:cNvPr id="3" name="Text Placeholder 2"/>
          <p:cNvSpPr>
            <a:spLocks noGrp="1"/>
          </p:cNvSpPr>
          <p:nvPr>
            <p:ph type="body" idx="1"/>
          </p:nvPr>
        </p:nvSpPr>
        <p:spPr>
          <a:xfrm>
            <a:off x="5593036" y="2362713"/>
            <a:ext cx="6298579" cy="4461341"/>
          </a:xfrm>
          <a:prstGeom prst="rect">
            <a:avLst/>
          </a:prstGeom>
        </p:spPr>
        <p:txBody>
          <a:bodyPr vert="horz" lIns="0" tIns="62239"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035961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6" r:id="rId6"/>
    <p:sldLayoutId id="2147483660" r:id="rId7"/>
    <p:sldLayoutId id="2147483658" r:id="rId8"/>
    <p:sldLayoutId id="2147483657" r:id="rId9"/>
    <p:sldLayoutId id="2147483685" r:id="rId10"/>
    <p:sldLayoutId id="2147483686" r:id="rId11"/>
    <p:sldLayoutId id="2147483687" r:id="rId12"/>
    <p:sldLayoutId id="2147483688" r:id="rId13"/>
  </p:sldLayoutIdLst>
  <p:txStyles>
    <p:titleStyle>
      <a:lvl1pPr algn="l" defTabSz="622386" rtl="0" eaLnBrk="1" latinLnBrk="0" hangingPunct="1">
        <a:spcBef>
          <a:spcPct val="0"/>
        </a:spcBef>
        <a:buNone/>
        <a:defRPr sz="4000" kern="1200">
          <a:solidFill>
            <a:srgbClr val="505150"/>
          </a:solidFill>
          <a:latin typeface="+mj-lt"/>
          <a:ea typeface="+mj-ea"/>
          <a:cs typeface="+mj-cs"/>
        </a:defRPr>
      </a:lvl1pPr>
    </p:titleStyle>
    <p:bodyStyle>
      <a:lvl1pPr marL="466790" indent="-466790" algn="l" defTabSz="622386" rtl="0" eaLnBrk="1" latinLnBrk="0" hangingPunct="1">
        <a:spcBef>
          <a:spcPct val="20000"/>
        </a:spcBef>
        <a:buClr>
          <a:srgbClr val="AD1221"/>
        </a:buClr>
        <a:buFont typeface="Arial"/>
        <a:buChar char="•"/>
        <a:defRPr sz="3200" kern="1200">
          <a:solidFill>
            <a:srgbClr val="505150"/>
          </a:solidFill>
          <a:latin typeface="+mn-lt"/>
          <a:ea typeface="+mn-ea"/>
          <a:cs typeface="+mn-cs"/>
        </a:defRPr>
      </a:lvl1pPr>
      <a:lvl2pPr marL="1011378" indent="-388991" algn="l" defTabSz="622386" rtl="0" eaLnBrk="1" latinLnBrk="0" hangingPunct="1">
        <a:spcBef>
          <a:spcPct val="20000"/>
        </a:spcBef>
        <a:buClr>
          <a:srgbClr val="AD1221"/>
        </a:buClr>
        <a:buFont typeface="Arial"/>
        <a:buChar char="–"/>
        <a:defRPr sz="3000" kern="1200">
          <a:solidFill>
            <a:srgbClr val="505150"/>
          </a:solidFill>
          <a:latin typeface="+mn-lt"/>
          <a:ea typeface="+mn-ea"/>
          <a:cs typeface="+mn-cs"/>
        </a:defRPr>
      </a:lvl2pPr>
      <a:lvl3pPr marL="1555966" indent="-311193" algn="l" defTabSz="622386" rtl="0" eaLnBrk="1" latinLnBrk="0" hangingPunct="1">
        <a:spcBef>
          <a:spcPct val="20000"/>
        </a:spcBef>
        <a:buClr>
          <a:srgbClr val="AD1221"/>
        </a:buClr>
        <a:buFont typeface="Arial"/>
        <a:buChar char="•"/>
        <a:defRPr sz="2800" kern="1200">
          <a:solidFill>
            <a:srgbClr val="505150"/>
          </a:solidFill>
          <a:latin typeface="+mn-lt"/>
          <a:ea typeface="+mn-ea"/>
          <a:cs typeface="+mn-cs"/>
        </a:defRPr>
      </a:lvl3pPr>
      <a:lvl4pPr marL="2178352" indent="-311193" algn="l" defTabSz="622386" rtl="0" eaLnBrk="1" latinLnBrk="0" hangingPunct="1">
        <a:spcBef>
          <a:spcPct val="20000"/>
        </a:spcBef>
        <a:buClr>
          <a:srgbClr val="AD1221"/>
        </a:buClr>
        <a:buFont typeface="Arial"/>
        <a:buChar char="–"/>
        <a:defRPr sz="2700" kern="1200">
          <a:solidFill>
            <a:srgbClr val="505150"/>
          </a:solidFill>
          <a:latin typeface="+mn-lt"/>
          <a:ea typeface="+mn-ea"/>
          <a:cs typeface="+mn-cs"/>
        </a:defRPr>
      </a:lvl4pPr>
      <a:lvl5pPr marL="2800739" indent="-311193" algn="l" defTabSz="622386" rtl="0" eaLnBrk="1" latinLnBrk="0" hangingPunct="1">
        <a:spcBef>
          <a:spcPct val="20000"/>
        </a:spcBef>
        <a:buClr>
          <a:srgbClr val="AD1221"/>
        </a:buClr>
        <a:buFont typeface="Arial"/>
        <a:buChar char="»"/>
        <a:defRPr sz="2700" kern="1200">
          <a:solidFill>
            <a:srgbClr val="505150"/>
          </a:solidFill>
          <a:latin typeface="+mn-lt"/>
          <a:ea typeface="+mn-ea"/>
          <a:cs typeface="+mn-cs"/>
        </a:defRPr>
      </a:lvl5pPr>
      <a:lvl6pPr marL="3423125" indent="-311193" algn="l" defTabSz="622386" rtl="0" eaLnBrk="1" latinLnBrk="0" hangingPunct="1">
        <a:spcBef>
          <a:spcPct val="20000"/>
        </a:spcBef>
        <a:buFont typeface="Arial"/>
        <a:buChar char="•"/>
        <a:defRPr sz="2700" kern="1200">
          <a:solidFill>
            <a:schemeClr val="tx1"/>
          </a:solidFill>
          <a:latin typeface="+mn-lt"/>
          <a:ea typeface="+mn-ea"/>
          <a:cs typeface="+mn-cs"/>
        </a:defRPr>
      </a:lvl6pPr>
      <a:lvl7pPr marL="4045511" indent="-311193" algn="l" defTabSz="622386" rtl="0" eaLnBrk="1" latinLnBrk="0" hangingPunct="1">
        <a:spcBef>
          <a:spcPct val="20000"/>
        </a:spcBef>
        <a:buFont typeface="Arial"/>
        <a:buChar char="•"/>
        <a:defRPr sz="2700" kern="1200">
          <a:solidFill>
            <a:schemeClr val="tx1"/>
          </a:solidFill>
          <a:latin typeface="+mn-lt"/>
          <a:ea typeface="+mn-ea"/>
          <a:cs typeface="+mn-cs"/>
        </a:defRPr>
      </a:lvl7pPr>
      <a:lvl8pPr marL="4667898" indent="-311193" algn="l" defTabSz="622386" rtl="0" eaLnBrk="1" latinLnBrk="0" hangingPunct="1">
        <a:spcBef>
          <a:spcPct val="20000"/>
        </a:spcBef>
        <a:buFont typeface="Arial"/>
        <a:buChar char="•"/>
        <a:defRPr sz="2700" kern="1200">
          <a:solidFill>
            <a:schemeClr val="tx1"/>
          </a:solidFill>
          <a:latin typeface="+mn-lt"/>
          <a:ea typeface="+mn-ea"/>
          <a:cs typeface="+mn-cs"/>
        </a:defRPr>
      </a:lvl8pPr>
      <a:lvl9pPr marL="5290284" indent="-311193" algn="l" defTabSz="622386"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22386" rtl="0" eaLnBrk="1" latinLnBrk="0" hangingPunct="1">
        <a:defRPr sz="2500" kern="1200">
          <a:solidFill>
            <a:schemeClr val="tx1"/>
          </a:solidFill>
          <a:latin typeface="+mn-lt"/>
          <a:ea typeface="+mn-ea"/>
          <a:cs typeface="+mn-cs"/>
        </a:defRPr>
      </a:lvl1pPr>
      <a:lvl2pPr marL="622386" algn="l" defTabSz="622386" rtl="0" eaLnBrk="1" latinLnBrk="0" hangingPunct="1">
        <a:defRPr sz="2500" kern="1200">
          <a:solidFill>
            <a:schemeClr val="tx1"/>
          </a:solidFill>
          <a:latin typeface="+mn-lt"/>
          <a:ea typeface="+mn-ea"/>
          <a:cs typeface="+mn-cs"/>
        </a:defRPr>
      </a:lvl2pPr>
      <a:lvl3pPr marL="1244773" algn="l" defTabSz="622386" rtl="0" eaLnBrk="1" latinLnBrk="0" hangingPunct="1">
        <a:defRPr sz="2500" kern="1200">
          <a:solidFill>
            <a:schemeClr val="tx1"/>
          </a:solidFill>
          <a:latin typeface="+mn-lt"/>
          <a:ea typeface="+mn-ea"/>
          <a:cs typeface="+mn-cs"/>
        </a:defRPr>
      </a:lvl3pPr>
      <a:lvl4pPr marL="1867159" algn="l" defTabSz="622386" rtl="0" eaLnBrk="1" latinLnBrk="0" hangingPunct="1">
        <a:defRPr sz="2500" kern="1200">
          <a:solidFill>
            <a:schemeClr val="tx1"/>
          </a:solidFill>
          <a:latin typeface="+mn-lt"/>
          <a:ea typeface="+mn-ea"/>
          <a:cs typeface="+mn-cs"/>
        </a:defRPr>
      </a:lvl4pPr>
      <a:lvl5pPr marL="2489545" algn="l" defTabSz="622386" rtl="0" eaLnBrk="1" latinLnBrk="0" hangingPunct="1">
        <a:defRPr sz="2500" kern="1200">
          <a:solidFill>
            <a:schemeClr val="tx1"/>
          </a:solidFill>
          <a:latin typeface="+mn-lt"/>
          <a:ea typeface="+mn-ea"/>
          <a:cs typeface="+mn-cs"/>
        </a:defRPr>
      </a:lvl5pPr>
      <a:lvl6pPr marL="3111932" algn="l" defTabSz="622386" rtl="0" eaLnBrk="1" latinLnBrk="0" hangingPunct="1">
        <a:defRPr sz="2500" kern="1200">
          <a:solidFill>
            <a:schemeClr val="tx1"/>
          </a:solidFill>
          <a:latin typeface="+mn-lt"/>
          <a:ea typeface="+mn-ea"/>
          <a:cs typeface="+mn-cs"/>
        </a:defRPr>
      </a:lvl6pPr>
      <a:lvl7pPr marL="3734318" algn="l" defTabSz="622386" rtl="0" eaLnBrk="1" latinLnBrk="0" hangingPunct="1">
        <a:defRPr sz="2500" kern="1200">
          <a:solidFill>
            <a:schemeClr val="tx1"/>
          </a:solidFill>
          <a:latin typeface="+mn-lt"/>
          <a:ea typeface="+mn-ea"/>
          <a:cs typeface="+mn-cs"/>
        </a:defRPr>
      </a:lvl7pPr>
      <a:lvl8pPr marL="4356705" algn="l" defTabSz="622386" rtl="0" eaLnBrk="1" latinLnBrk="0" hangingPunct="1">
        <a:defRPr sz="2500" kern="1200">
          <a:solidFill>
            <a:schemeClr val="tx1"/>
          </a:solidFill>
          <a:latin typeface="+mn-lt"/>
          <a:ea typeface="+mn-ea"/>
          <a:cs typeface="+mn-cs"/>
        </a:defRPr>
      </a:lvl8pPr>
      <a:lvl9pPr marL="4979091" algn="l" defTabSz="622386" rtl="0" eaLnBrk="1" latinLnBrk="0" hangingPunct="1">
        <a:defRPr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1802" y="383635"/>
            <a:ext cx="10560785" cy="13927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41802" y="1918174"/>
            <a:ext cx="10560785" cy="45719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41802" y="6678583"/>
            <a:ext cx="2754987" cy="383635"/>
          </a:xfrm>
          <a:prstGeom prst="rect">
            <a:avLst/>
          </a:prstGeom>
        </p:spPr>
        <p:txBody>
          <a:bodyPr vert="horz" lIns="91440" tIns="45720" rIns="91440" bIns="45720" rtlCol="0" anchor="ctr"/>
          <a:lstStyle>
            <a:lvl1pPr algn="l">
              <a:defRPr sz="1205">
                <a:solidFill>
                  <a:schemeClr val="tx1">
                    <a:tint val="75000"/>
                  </a:schemeClr>
                </a:solidFill>
              </a:defRPr>
            </a:lvl1pPr>
          </a:lstStyle>
          <a:p>
            <a:pPr defTabSz="918332"/>
            <a:fld id="{368961B4-8C6E-A34C-9CF8-1A7E922D8F50}" type="datetimeFigureOut">
              <a:rPr lang="en-US" smtClean="0">
                <a:solidFill>
                  <a:prstClr val="black">
                    <a:tint val="75000"/>
                  </a:prstClr>
                </a:solidFill>
              </a:rPr>
              <a:pPr defTabSz="918332"/>
              <a:t>6/7/2019</a:t>
            </a:fld>
            <a:endParaRPr lang="en-US">
              <a:solidFill>
                <a:prstClr val="black">
                  <a:tint val="75000"/>
                </a:prstClr>
              </a:solidFill>
            </a:endParaRPr>
          </a:p>
        </p:txBody>
      </p:sp>
      <p:sp>
        <p:nvSpPr>
          <p:cNvPr id="5" name="Footer Placeholder 4"/>
          <p:cNvSpPr>
            <a:spLocks noGrp="1"/>
          </p:cNvSpPr>
          <p:nvPr>
            <p:ph type="ftr" sz="quarter" idx="3"/>
          </p:nvPr>
        </p:nvSpPr>
        <p:spPr>
          <a:xfrm>
            <a:off x="4055954" y="6678583"/>
            <a:ext cx="4132481" cy="383635"/>
          </a:xfrm>
          <a:prstGeom prst="rect">
            <a:avLst/>
          </a:prstGeom>
        </p:spPr>
        <p:txBody>
          <a:bodyPr vert="horz" lIns="91440" tIns="45720" rIns="91440" bIns="45720" rtlCol="0" anchor="ctr"/>
          <a:lstStyle>
            <a:lvl1pPr algn="ctr">
              <a:defRPr sz="1205">
                <a:solidFill>
                  <a:schemeClr val="tx1">
                    <a:tint val="75000"/>
                  </a:schemeClr>
                </a:solidFill>
              </a:defRPr>
            </a:lvl1pPr>
          </a:lstStyle>
          <a:p>
            <a:pPr defTabSz="918332"/>
            <a:endParaRPr lang="en-US">
              <a:solidFill>
                <a:prstClr val="black">
                  <a:tint val="75000"/>
                </a:prstClr>
              </a:solidFill>
            </a:endParaRPr>
          </a:p>
        </p:txBody>
      </p:sp>
      <p:sp>
        <p:nvSpPr>
          <p:cNvPr id="6" name="Slide Number Placeholder 5"/>
          <p:cNvSpPr>
            <a:spLocks noGrp="1"/>
          </p:cNvSpPr>
          <p:nvPr>
            <p:ph type="sldNum" sz="quarter" idx="4"/>
          </p:nvPr>
        </p:nvSpPr>
        <p:spPr>
          <a:xfrm>
            <a:off x="8647599" y="6678583"/>
            <a:ext cx="2754987" cy="383635"/>
          </a:xfrm>
          <a:prstGeom prst="rect">
            <a:avLst/>
          </a:prstGeom>
        </p:spPr>
        <p:txBody>
          <a:bodyPr vert="horz" lIns="91440" tIns="45720" rIns="91440" bIns="45720" rtlCol="0" anchor="ctr"/>
          <a:lstStyle>
            <a:lvl1pPr algn="r">
              <a:defRPr sz="1205">
                <a:solidFill>
                  <a:schemeClr val="tx1">
                    <a:tint val="75000"/>
                  </a:schemeClr>
                </a:solidFill>
              </a:defRPr>
            </a:lvl1pPr>
          </a:lstStyle>
          <a:p>
            <a:pPr defTabSz="918332"/>
            <a:fld id="{D74A7512-3452-8046-88BF-DE0BCDB4320D}" type="slidenum">
              <a:rPr lang="en-US" smtClean="0">
                <a:solidFill>
                  <a:prstClr val="black">
                    <a:tint val="75000"/>
                  </a:prstClr>
                </a:solidFill>
              </a:rPr>
              <a:pPr defTabSz="918332"/>
              <a:t>‹#›</a:t>
            </a:fld>
            <a:endParaRPr lang="en-US">
              <a:solidFill>
                <a:prstClr val="black">
                  <a:tint val="75000"/>
                </a:prstClr>
              </a:solidFill>
            </a:endParaRPr>
          </a:p>
        </p:txBody>
      </p:sp>
    </p:spTree>
    <p:extLst>
      <p:ext uri="{BB962C8B-B14F-4D97-AF65-F5344CB8AC3E}">
        <p14:creationId xmlns:p14="http://schemas.microsoft.com/office/powerpoint/2010/main" val="260718704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8332" rtl="0" eaLnBrk="1" latinLnBrk="0" hangingPunct="1">
        <a:lnSpc>
          <a:spcPct val="90000"/>
        </a:lnSpc>
        <a:spcBef>
          <a:spcPct val="0"/>
        </a:spcBef>
        <a:buNone/>
        <a:defRPr sz="4419" kern="1200">
          <a:solidFill>
            <a:schemeClr val="tx1"/>
          </a:solidFill>
          <a:latin typeface="+mj-lt"/>
          <a:ea typeface="+mj-ea"/>
          <a:cs typeface="+mj-cs"/>
        </a:defRPr>
      </a:lvl1pPr>
    </p:titleStyle>
    <p:bodyStyle>
      <a:lvl1pPr marL="229583" indent="-229583" algn="l" defTabSz="918332" rtl="0" eaLnBrk="1" latinLnBrk="0" hangingPunct="1">
        <a:lnSpc>
          <a:spcPct val="90000"/>
        </a:lnSpc>
        <a:spcBef>
          <a:spcPts val="1004"/>
        </a:spcBef>
        <a:buFont typeface="Arial"/>
        <a:buChar char="•"/>
        <a:defRPr sz="2812" kern="1200">
          <a:solidFill>
            <a:schemeClr val="tx1"/>
          </a:solidFill>
          <a:latin typeface="+mn-lt"/>
          <a:ea typeface="+mn-ea"/>
          <a:cs typeface="+mn-cs"/>
        </a:defRPr>
      </a:lvl1pPr>
      <a:lvl2pPr marL="688749" indent="-229583" algn="l" defTabSz="918332" rtl="0" eaLnBrk="1" latinLnBrk="0" hangingPunct="1">
        <a:lnSpc>
          <a:spcPct val="90000"/>
        </a:lnSpc>
        <a:spcBef>
          <a:spcPts val="502"/>
        </a:spcBef>
        <a:buFont typeface="Arial"/>
        <a:buChar char="•"/>
        <a:defRPr sz="2410" kern="1200">
          <a:solidFill>
            <a:schemeClr val="tx1"/>
          </a:solidFill>
          <a:latin typeface="+mn-lt"/>
          <a:ea typeface="+mn-ea"/>
          <a:cs typeface="+mn-cs"/>
        </a:defRPr>
      </a:lvl2pPr>
      <a:lvl3pPr marL="1147915" indent="-229583" algn="l" defTabSz="918332" rtl="0" eaLnBrk="1" latinLnBrk="0" hangingPunct="1">
        <a:lnSpc>
          <a:spcPct val="90000"/>
        </a:lnSpc>
        <a:spcBef>
          <a:spcPts val="502"/>
        </a:spcBef>
        <a:buFont typeface="Arial"/>
        <a:buChar char="•"/>
        <a:defRPr sz="2009" kern="1200">
          <a:solidFill>
            <a:schemeClr val="tx1"/>
          </a:solidFill>
          <a:latin typeface="+mn-lt"/>
          <a:ea typeface="+mn-ea"/>
          <a:cs typeface="+mn-cs"/>
        </a:defRPr>
      </a:lvl3pPr>
      <a:lvl4pPr marL="1607081" indent="-229583" algn="l" defTabSz="918332" rtl="0" eaLnBrk="1" latinLnBrk="0" hangingPunct="1">
        <a:lnSpc>
          <a:spcPct val="90000"/>
        </a:lnSpc>
        <a:spcBef>
          <a:spcPts val="502"/>
        </a:spcBef>
        <a:buFont typeface="Arial"/>
        <a:buChar char="•"/>
        <a:defRPr sz="1808" kern="1200">
          <a:solidFill>
            <a:schemeClr val="tx1"/>
          </a:solidFill>
          <a:latin typeface="+mn-lt"/>
          <a:ea typeface="+mn-ea"/>
          <a:cs typeface="+mn-cs"/>
        </a:defRPr>
      </a:lvl4pPr>
      <a:lvl5pPr marL="2066247" indent="-229583" algn="l" defTabSz="918332" rtl="0" eaLnBrk="1" latinLnBrk="0" hangingPunct="1">
        <a:lnSpc>
          <a:spcPct val="90000"/>
        </a:lnSpc>
        <a:spcBef>
          <a:spcPts val="502"/>
        </a:spcBef>
        <a:buFont typeface="Arial"/>
        <a:buChar char="•"/>
        <a:defRPr sz="1808" kern="1200">
          <a:solidFill>
            <a:schemeClr val="tx1"/>
          </a:solidFill>
          <a:latin typeface="+mn-lt"/>
          <a:ea typeface="+mn-ea"/>
          <a:cs typeface="+mn-cs"/>
        </a:defRPr>
      </a:lvl5pPr>
      <a:lvl6pPr marL="2525413" indent="-229583" algn="l" defTabSz="918332" rtl="0" eaLnBrk="1" latinLnBrk="0" hangingPunct="1">
        <a:lnSpc>
          <a:spcPct val="90000"/>
        </a:lnSpc>
        <a:spcBef>
          <a:spcPts val="502"/>
        </a:spcBef>
        <a:buFont typeface="Arial"/>
        <a:buChar char="•"/>
        <a:defRPr sz="1808" kern="1200">
          <a:solidFill>
            <a:schemeClr val="tx1"/>
          </a:solidFill>
          <a:latin typeface="+mn-lt"/>
          <a:ea typeface="+mn-ea"/>
          <a:cs typeface="+mn-cs"/>
        </a:defRPr>
      </a:lvl6pPr>
      <a:lvl7pPr marL="2984579" indent="-229583" algn="l" defTabSz="918332" rtl="0" eaLnBrk="1" latinLnBrk="0" hangingPunct="1">
        <a:lnSpc>
          <a:spcPct val="90000"/>
        </a:lnSpc>
        <a:spcBef>
          <a:spcPts val="502"/>
        </a:spcBef>
        <a:buFont typeface="Arial"/>
        <a:buChar char="•"/>
        <a:defRPr sz="1808" kern="1200">
          <a:solidFill>
            <a:schemeClr val="tx1"/>
          </a:solidFill>
          <a:latin typeface="+mn-lt"/>
          <a:ea typeface="+mn-ea"/>
          <a:cs typeface="+mn-cs"/>
        </a:defRPr>
      </a:lvl7pPr>
      <a:lvl8pPr marL="3443745" indent="-229583" algn="l" defTabSz="918332" rtl="0" eaLnBrk="1" latinLnBrk="0" hangingPunct="1">
        <a:lnSpc>
          <a:spcPct val="90000"/>
        </a:lnSpc>
        <a:spcBef>
          <a:spcPts val="502"/>
        </a:spcBef>
        <a:buFont typeface="Arial"/>
        <a:buChar char="•"/>
        <a:defRPr sz="1808" kern="1200">
          <a:solidFill>
            <a:schemeClr val="tx1"/>
          </a:solidFill>
          <a:latin typeface="+mn-lt"/>
          <a:ea typeface="+mn-ea"/>
          <a:cs typeface="+mn-cs"/>
        </a:defRPr>
      </a:lvl8pPr>
      <a:lvl9pPr marL="3902911" indent="-229583" algn="l" defTabSz="918332" rtl="0" eaLnBrk="1" latinLnBrk="0" hangingPunct="1">
        <a:lnSpc>
          <a:spcPct val="90000"/>
        </a:lnSpc>
        <a:spcBef>
          <a:spcPts val="502"/>
        </a:spcBef>
        <a:buFont typeface="Arial"/>
        <a:buChar char="•"/>
        <a:defRPr sz="1808" kern="1200">
          <a:solidFill>
            <a:schemeClr val="tx1"/>
          </a:solidFill>
          <a:latin typeface="+mn-lt"/>
          <a:ea typeface="+mn-ea"/>
          <a:cs typeface="+mn-cs"/>
        </a:defRPr>
      </a:lvl9pPr>
    </p:bodyStyle>
    <p:otherStyle>
      <a:defPPr>
        <a:defRPr lang="en-US"/>
      </a:defPPr>
      <a:lvl1pPr marL="0" algn="l" defTabSz="918332" rtl="0" eaLnBrk="1" latinLnBrk="0" hangingPunct="1">
        <a:defRPr sz="1808" kern="1200">
          <a:solidFill>
            <a:schemeClr val="tx1"/>
          </a:solidFill>
          <a:latin typeface="+mn-lt"/>
          <a:ea typeface="+mn-ea"/>
          <a:cs typeface="+mn-cs"/>
        </a:defRPr>
      </a:lvl1pPr>
      <a:lvl2pPr marL="459166" algn="l" defTabSz="918332" rtl="0" eaLnBrk="1" latinLnBrk="0" hangingPunct="1">
        <a:defRPr sz="1808" kern="1200">
          <a:solidFill>
            <a:schemeClr val="tx1"/>
          </a:solidFill>
          <a:latin typeface="+mn-lt"/>
          <a:ea typeface="+mn-ea"/>
          <a:cs typeface="+mn-cs"/>
        </a:defRPr>
      </a:lvl2pPr>
      <a:lvl3pPr marL="918332" algn="l" defTabSz="918332" rtl="0" eaLnBrk="1" latinLnBrk="0" hangingPunct="1">
        <a:defRPr sz="1808" kern="1200">
          <a:solidFill>
            <a:schemeClr val="tx1"/>
          </a:solidFill>
          <a:latin typeface="+mn-lt"/>
          <a:ea typeface="+mn-ea"/>
          <a:cs typeface="+mn-cs"/>
        </a:defRPr>
      </a:lvl3pPr>
      <a:lvl4pPr marL="1377498" algn="l" defTabSz="918332" rtl="0" eaLnBrk="1" latinLnBrk="0" hangingPunct="1">
        <a:defRPr sz="1808" kern="1200">
          <a:solidFill>
            <a:schemeClr val="tx1"/>
          </a:solidFill>
          <a:latin typeface="+mn-lt"/>
          <a:ea typeface="+mn-ea"/>
          <a:cs typeface="+mn-cs"/>
        </a:defRPr>
      </a:lvl4pPr>
      <a:lvl5pPr marL="1836664" algn="l" defTabSz="918332" rtl="0" eaLnBrk="1" latinLnBrk="0" hangingPunct="1">
        <a:defRPr sz="1808" kern="1200">
          <a:solidFill>
            <a:schemeClr val="tx1"/>
          </a:solidFill>
          <a:latin typeface="+mn-lt"/>
          <a:ea typeface="+mn-ea"/>
          <a:cs typeface="+mn-cs"/>
        </a:defRPr>
      </a:lvl5pPr>
      <a:lvl6pPr marL="2295830" algn="l" defTabSz="918332" rtl="0" eaLnBrk="1" latinLnBrk="0" hangingPunct="1">
        <a:defRPr sz="1808" kern="1200">
          <a:solidFill>
            <a:schemeClr val="tx1"/>
          </a:solidFill>
          <a:latin typeface="+mn-lt"/>
          <a:ea typeface="+mn-ea"/>
          <a:cs typeface="+mn-cs"/>
        </a:defRPr>
      </a:lvl6pPr>
      <a:lvl7pPr marL="2754996" algn="l" defTabSz="918332" rtl="0" eaLnBrk="1" latinLnBrk="0" hangingPunct="1">
        <a:defRPr sz="1808" kern="1200">
          <a:solidFill>
            <a:schemeClr val="tx1"/>
          </a:solidFill>
          <a:latin typeface="+mn-lt"/>
          <a:ea typeface="+mn-ea"/>
          <a:cs typeface="+mn-cs"/>
        </a:defRPr>
      </a:lvl7pPr>
      <a:lvl8pPr marL="3214162" algn="l" defTabSz="918332" rtl="0" eaLnBrk="1" latinLnBrk="0" hangingPunct="1">
        <a:defRPr sz="1808" kern="1200">
          <a:solidFill>
            <a:schemeClr val="tx1"/>
          </a:solidFill>
          <a:latin typeface="+mn-lt"/>
          <a:ea typeface="+mn-ea"/>
          <a:cs typeface="+mn-cs"/>
        </a:defRPr>
      </a:lvl8pPr>
      <a:lvl9pPr marL="3673328" algn="l" defTabSz="918332" rtl="0" eaLnBrk="1" latinLnBrk="0" hangingPunct="1">
        <a:defRPr sz="180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12220" y="288561"/>
            <a:ext cx="11019949" cy="1200944"/>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612220" y="1681322"/>
            <a:ext cx="11019949" cy="4755405"/>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12219" y="6678583"/>
            <a:ext cx="2857024" cy="383635"/>
          </a:xfrm>
          <a:prstGeom prst="rect">
            <a:avLst/>
          </a:prstGeom>
        </p:spPr>
        <p:txBody>
          <a:bodyPr vert="horz" lIns="91440" tIns="45720" rIns="91440" bIns="45720" rtlCol="0" anchor="ctr"/>
          <a:lstStyle>
            <a:lvl1pPr algn="l">
              <a:defRPr sz="1261">
                <a:solidFill>
                  <a:schemeClr val="tx1">
                    <a:tint val="75000"/>
                  </a:schemeClr>
                </a:solidFill>
              </a:defRPr>
            </a:lvl1pPr>
          </a:lstStyle>
          <a:p>
            <a:fld id="{798662E5-36E0-4093-B345-204CF032EB23}" type="datetime1">
              <a:rPr lang="de-DE" smtClean="0"/>
              <a:t>07.06.2019</a:t>
            </a:fld>
            <a:endParaRPr lang="de-DE"/>
          </a:p>
        </p:txBody>
      </p:sp>
      <p:sp>
        <p:nvSpPr>
          <p:cNvPr id="5" name="Fußzeilenplatzhalter 4"/>
          <p:cNvSpPr>
            <a:spLocks noGrp="1"/>
          </p:cNvSpPr>
          <p:nvPr>
            <p:ph type="ftr" sz="quarter" idx="3"/>
          </p:nvPr>
        </p:nvSpPr>
        <p:spPr>
          <a:xfrm>
            <a:off x="4183499" y="6678583"/>
            <a:ext cx="3877390" cy="383635"/>
          </a:xfrm>
          <a:prstGeom prst="rect">
            <a:avLst/>
          </a:prstGeom>
        </p:spPr>
        <p:txBody>
          <a:bodyPr vert="horz" lIns="91440" tIns="45720" rIns="91440" bIns="45720" rtlCol="0" anchor="ctr"/>
          <a:lstStyle>
            <a:lvl1pPr algn="ctr">
              <a:defRPr sz="1261">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775145" y="6678583"/>
            <a:ext cx="2857024" cy="383635"/>
          </a:xfrm>
          <a:prstGeom prst="rect">
            <a:avLst/>
          </a:prstGeom>
        </p:spPr>
        <p:txBody>
          <a:bodyPr vert="horz" lIns="91440" tIns="45720" rIns="91440" bIns="45720" rtlCol="0" anchor="ctr"/>
          <a:lstStyle>
            <a:lvl1pPr algn="r">
              <a:defRPr sz="1261">
                <a:solidFill>
                  <a:schemeClr val="tx1">
                    <a:tint val="75000"/>
                  </a:schemeClr>
                </a:solidFill>
              </a:defRPr>
            </a:lvl1pPr>
          </a:lstStyle>
          <a:p>
            <a:fld id="{3CA49CB1-73EC-45D0-9E28-FDAEEC5543AB}" type="slidenum">
              <a:rPr lang="de-DE" smtClean="0"/>
              <a:t>‹#›</a:t>
            </a:fld>
            <a:endParaRPr lang="de-DE"/>
          </a:p>
        </p:txBody>
      </p:sp>
    </p:spTree>
    <p:extLst>
      <p:ext uri="{BB962C8B-B14F-4D97-AF65-F5344CB8AC3E}">
        <p14:creationId xmlns:p14="http://schemas.microsoft.com/office/powerpoint/2010/main" val="164993964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defTabSz="960760" rtl="0" eaLnBrk="1" latinLnBrk="0" hangingPunct="1">
        <a:spcBef>
          <a:spcPct val="0"/>
        </a:spcBef>
        <a:buNone/>
        <a:defRPr sz="4623" kern="1200">
          <a:solidFill>
            <a:schemeClr val="tx1"/>
          </a:solidFill>
          <a:latin typeface="+mj-lt"/>
          <a:ea typeface="+mj-ea"/>
          <a:cs typeface="+mj-cs"/>
        </a:defRPr>
      </a:lvl1pPr>
    </p:titleStyle>
    <p:bodyStyle>
      <a:lvl1pPr marL="360285" indent="-360285" algn="l" defTabSz="960760" rtl="0" eaLnBrk="1" latinLnBrk="0" hangingPunct="1">
        <a:spcBef>
          <a:spcPct val="20000"/>
        </a:spcBef>
        <a:buFont typeface="Arial" panose="020B0604020202020204" pitchFamily="34" charset="0"/>
        <a:buChar char="•"/>
        <a:defRPr sz="3362" kern="1200">
          <a:solidFill>
            <a:schemeClr val="tx1"/>
          </a:solidFill>
          <a:latin typeface="+mn-lt"/>
          <a:ea typeface="+mn-ea"/>
          <a:cs typeface="+mn-cs"/>
        </a:defRPr>
      </a:lvl1pPr>
      <a:lvl2pPr marL="780618" indent="-300238" algn="l" defTabSz="960760" rtl="0" eaLnBrk="1" latinLnBrk="0" hangingPunct="1">
        <a:spcBef>
          <a:spcPct val="20000"/>
        </a:spcBef>
        <a:buFont typeface="Arial" panose="020B0604020202020204" pitchFamily="34" charset="0"/>
        <a:buChar char="–"/>
        <a:defRPr sz="2942" kern="1200">
          <a:solidFill>
            <a:schemeClr val="tx1"/>
          </a:solidFill>
          <a:latin typeface="+mn-lt"/>
          <a:ea typeface="+mn-ea"/>
          <a:cs typeface="+mn-cs"/>
        </a:defRPr>
      </a:lvl2pPr>
      <a:lvl3pPr marL="1200950" indent="-240190" algn="l" defTabSz="960760" rtl="0" eaLnBrk="1" latinLnBrk="0" hangingPunct="1">
        <a:spcBef>
          <a:spcPct val="20000"/>
        </a:spcBef>
        <a:buFont typeface="Arial" panose="020B0604020202020204" pitchFamily="34" charset="0"/>
        <a:buChar char="•"/>
        <a:defRPr sz="2522" kern="1200">
          <a:solidFill>
            <a:schemeClr val="tx1"/>
          </a:solidFill>
          <a:latin typeface="+mn-lt"/>
          <a:ea typeface="+mn-ea"/>
          <a:cs typeface="+mn-cs"/>
        </a:defRPr>
      </a:lvl3pPr>
      <a:lvl4pPr marL="1681330" indent="-240190" algn="l" defTabSz="960760" rtl="0" eaLnBrk="1" latinLnBrk="0" hangingPunct="1">
        <a:spcBef>
          <a:spcPct val="20000"/>
        </a:spcBef>
        <a:buFont typeface="Arial" panose="020B0604020202020204" pitchFamily="34" charset="0"/>
        <a:buChar char="–"/>
        <a:defRPr sz="2101" kern="1200">
          <a:solidFill>
            <a:schemeClr val="tx1"/>
          </a:solidFill>
          <a:latin typeface="+mn-lt"/>
          <a:ea typeface="+mn-ea"/>
          <a:cs typeface="+mn-cs"/>
        </a:defRPr>
      </a:lvl4pPr>
      <a:lvl5pPr marL="2161710" indent="-240190" algn="l" defTabSz="960760" rtl="0" eaLnBrk="1" latinLnBrk="0" hangingPunct="1">
        <a:spcBef>
          <a:spcPct val="20000"/>
        </a:spcBef>
        <a:buFont typeface="Arial" panose="020B0604020202020204" pitchFamily="34" charset="0"/>
        <a:buChar char="»"/>
        <a:defRPr sz="2101" kern="1200">
          <a:solidFill>
            <a:schemeClr val="tx1"/>
          </a:solidFill>
          <a:latin typeface="+mn-lt"/>
          <a:ea typeface="+mn-ea"/>
          <a:cs typeface="+mn-cs"/>
        </a:defRPr>
      </a:lvl5pPr>
      <a:lvl6pPr marL="2642090" indent="-240190" algn="l" defTabSz="960760" rtl="0" eaLnBrk="1" latinLnBrk="0" hangingPunct="1">
        <a:spcBef>
          <a:spcPct val="20000"/>
        </a:spcBef>
        <a:buFont typeface="Arial" panose="020B0604020202020204" pitchFamily="34" charset="0"/>
        <a:buChar char="•"/>
        <a:defRPr sz="2101" kern="1200">
          <a:solidFill>
            <a:schemeClr val="tx1"/>
          </a:solidFill>
          <a:latin typeface="+mn-lt"/>
          <a:ea typeface="+mn-ea"/>
          <a:cs typeface="+mn-cs"/>
        </a:defRPr>
      </a:lvl6pPr>
      <a:lvl7pPr marL="3122470" indent="-240190" algn="l" defTabSz="960760" rtl="0" eaLnBrk="1" latinLnBrk="0" hangingPunct="1">
        <a:spcBef>
          <a:spcPct val="20000"/>
        </a:spcBef>
        <a:buFont typeface="Arial" panose="020B0604020202020204" pitchFamily="34" charset="0"/>
        <a:buChar char="•"/>
        <a:defRPr sz="2101" kern="1200">
          <a:solidFill>
            <a:schemeClr val="tx1"/>
          </a:solidFill>
          <a:latin typeface="+mn-lt"/>
          <a:ea typeface="+mn-ea"/>
          <a:cs typeface="+mn-cs"/>
        </a:defRPr>
      </a:lvl7pPr>
      <a:lvl8pPr marL="3602850" indent="-240190" algn="l" defTabSz="960760" rtl="0" eaLnBrk="1" latinLnBrk="0" hangingPunct="1">
        <a:spcBef>
          <a:spcPct val="20000"/>
        </a:spcBef>
        <a:buFont typeface="Arial" panose="020B0604020202020204" pitchFamily="34" charset="0"/>
        <a:buChar char="•"/>
        <a:defRPr sz="2101" kern="1200">
          <a:solidFill>
            <a:schemeClr val="tx1"/>
          </a:solidFill>
          <a:latin typeface="+mn-lt"/>
          <a:ea typeface="+mn-ea"/>
          <a:cs typeface="+mn-cs"/>
        </a:defRPr>
      </a:lvl8pPr>
      <a:lvl9pPr marL="4083230" indent="-240190" algn="l" defTabSz="960760" rtl="0" eaLnBrk="1" latinLnBrk="0" hangingPunct="1">
        <a:spcBef>
          <a:spcPct val="20000"/>
        </a:spcBef>
        <a:buFont typeface="Arial" panose="020B0604020202020204" pitchFamily="34" charset="0"/>
        <a:buChar char="•"/>
        <a:defRPr sz="2101" kern="1200">
          <a:solidFill>
            <a:schemeClr val="tx1"/>
          </a:solidFill>
          <a:latin typeface="+mn-lt"/>
          <a:ea typeface="+mn-ea"/>
          <a:cs typeface="+mn-cs"/>
        </a:defRPr>
      </a:lvl9pPr>
    </p:bodyStyle>
    <p:otherStyle>
      <a:defPPr>
        <a:defRPr lang="de-DE"/>
      </a:defPPr>
      <a:lvl1pPr marL="0" algn="l" defTabSz="960760" rtl="0" eaLnBrk="1" latinLnBrk="0" hangingPunct="1">
        <a:defRPr sz="1891" kern="1200">
          <a:solidFill>
            <a:schemeClr val="tx1"/>
          </a:solidFill>
          <a:latin typeface="+mn-lt"/>
          <a:ea typeface="+mn-ea"/>
          <a:cs typeface="+mn-cs"/>
        </a:defRPr>
      </a:lvl1pPr>
      <a:lvl2pPr marL="480380" algn="l" defTabSz="960760" rtl="0" eaLnBrk="1" latinLnBrk="0" hangingPunct="1">
        <a:defRPr sz="1891" kern="1200">
          <a:solidFill>
            <a:schemeClr val="tx1"/>
          </a:solidFill>
          <a:latin typeface="+mn-lt"/>
          <a:ea typeface="+mn-ea"/>
          <a:cs typeface="+mn-cs"/>
        </a:defRPr>
      </a:lvl2pPr>
      <a:lvl3pPr marL="960760" algn="l" defTabSz="960760" rtl="0" eaLnBrk="1" latinLnBrk="0" hangingPunct="1">
        <a:defRPr sz="1891" kern="1200">
          <a:solidFill>
            <a:schemeClr val="tx1"/>
          </a:solidFill>
          <a:latin typeface="+mn-lt"/>
          <a:ea typeface="+mn-ea"/>
          <a:cs typeface="+mn-cs"/>
        </a:defRPr>
      </a:lvl3pPr>
      <a:lvl4pPr marL="1441140" algn="l" defTabSz="960760" rtl="0" eaLnBrk="1" latinLnBrk="0" hangingPunct="1">
        <a:defRPr sz="1891" kern="1200">
          <a:solidFill>
            <a:schemeClr val="tx1"/>
          </a:solidFill>
          <a:latin typeface="+mn-lt"/>
          <a:ea typeface="+mn-ea"/>
          <a:cs typeface="+mn-cs"/>
        </a:defRPr>
      </a:lvl4pPr>
      <a:lvl5pPr marL="1921520" algn="l" defTabSz="960760" rtl="0" eaLnBrk="1" latinLnBrk="0" hangingPunct="1">
        <a:defRPr sz="1891" kern="1200">
          <a:solidFill>
            <a:schemeClr val="tx1"/>
          </a:solidFill>
          <a:latin typeface="+mn-lt"/>
          <a:ea typeface="+mn-ea"/>
          <a:cs typeface="+mn-cs"/>
        </a:defRPr>
      </a:lvl5pPr>
      <a:lvl6pPr marL="2401900" algn="l" defTabSz="960760" rtl="0" eaLnBrk="1" latinLnBrk="0" hangingPunct="1">
        <a:defRPr sz="1891" kern="1200">
          <a:solidFill>
            <a:schemeClr val="tx1"/>
          </a:solidFill>
          <a:latin typeface="+mn-lt"/>
          <a:ea typeface="+mn-ea"/>
          <a:cs typeface="+mn-cs"/>
        </a:defRPr>
      </a:lvl6pPr>
      <a:lvl7pPr marL="2882280" algn="l" defTabSz="960760" rtl="0" eaLnBrk="1" latinLnBrk="0" hangingPunct="1">
        <a:defRPr sz="1891" kern="1200">
          <a:solidFill>
            <a:schemeClr val="tx1"/>
          </a:solidFill>
          <a:latin typeface="+mn-lt"/>
          <a:ea typeface="+mn-ea"/>
          <a:cs typeface="+mn-cs"/>
        </a:defRPr>
      </a:lvl7pPr>
      <a:lvl8pPr marL="3362660" algn="l" defTabSz="960760" rtl="0" eaLnBrk="1" latinLnBrk="0" hangingPunct="1">
        <a:defRPr sz="1891" kern="1200">
          <a:solidFill>
            <a:schemeClr val="tx1"/>
          </a:solidFill>
          <a:latin typeface="+mn-lt"/>
          <a:ea typeface="+mn-ea"/>
          <a:cs typeface="+mn-cs"/>
        </a:defRPr>
      </a:lvl8pPr>
      <a:lvl9pPr marL="3843040" algn="l" defTabSz="960760" rtl="0" eaLnBrk="1" latinLnBrk="0" hangingPunct="1">
        <a:defRPr sz="189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hyperlink" Target="https://www.gov.uk/government/publications/school-inspection-handbook-eif"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assets.publishing.service.gov.uk/government/uploads/system/uploads/attachment_data/file/801118/Independent_schools_handbook.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kc-jones.co.uk/lw2019"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hyperlink" Target="http://changing-phase.blogspot.com/2019/03/lw2019-goosebump-learning.html" TargetMode="Externa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hyperlink" Target="http://www.languageangels.tv/" TargetMode="Externa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hyperlink" Target="http://all-literature.wikido.com/" TargetMode="External"/><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hyperlink" Target="https://www.thelanguagemagician.net/"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www.thelanguagemagician.net/" TargetMode="External"/><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hyperlink" Target="https://www.thelanguagemagician.net/a-magical-tweak-integrating-the-language-magician-into-lessons/"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hyperlink" Target="mailto:infos@thelanguagemagician.net" TargetMode="Externa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velanguages.co.uk/thames-valley-primary-hub"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hyperlink" Target="mailto:steven.fawkes@gmail.com" TargetMode="External"/><Relationship Id="rId2" Type="http://schemas.openxmlformats.org/officeDocument/2006/relationships/hyperlink" Target="mailto:southernplshow@gmail.com" TargetMode="Externa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hyperlink" Target="https://www.educacionyfp.gob.es/reinounido/publicaciones-materiale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educacionyfp.gob.es/reinounido/dam/jcr:22f0c1ee-22fa-40ef-bac3-c6d02b6c5fff/primeros-pasos.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hyperlink" Target="http://www.all-languages.org.uk/join/join_us/" TargetMode="Externa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hyperlink" Target="https://www.lightbulblanguages.co.uk/writeaway.htm" TargetMode="External"/><Relationship Id="rId2" Type="http://schemas.openxmlformats.org/officeDocument/2006/relationships/hyperlink" Target="https://www.lightbulblanguages.co.uk/resources/WriteAway/issue1-june2019.pdf" TargetMode="Externa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3" Type="http://schemas.openxmlformats.org/officeDocument/2006/relationships/hyperlink" Target="http://www.all-languages.org.uk/" TargetMode="External"/><Relationship Id="rId2" Type="http://schemas.openxmlformats.org/officeDocument/2006/relationships/notesSlide" Target="../notesSlides/notesSlide23.xml"/><Relationship Id="rId1" Type="http://schemas.openxmlformats.org/officeDocument/2006/relationships/slideLayout" Target="../slideLayouts/slideLayout8.xml"/><Relationship Id="rId4" Type="http://schemas.openxmlformats.org/officeDocument/2006/relationships/hyperlink" Target="mailto:info@all-languages.org.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15.xml"/><Relationship Id="rId5" Type="http://schemas.openxmlformats.org/officeDocument/2006/relationships/hyperlink" Target="http://www.wamcam.org/" TargetMode="External"/><Relationship Id="rId4" Type="http://schemas.openxmlformats.org/officeDocument/2006/relationships/hyperlink" Target="https://www.eventbrite.com/e/we-are-multilingual-website-launch-event-tickets-61192320879"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ripl.uk/wp-content/uploads/2019/02/RIPL-White-Paper-Primary-Languages-Policy-in-England.pdf"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hyperlink" Target="https://www.all-languages.org.uk/news/live-language-learning-issues-in-the-medi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D54F7-E28E-416E-9714-AA103444992C}"/>
              </a:ext>
            </a:extLst>
          </p:cNvPr>
          <p:cNvSpPr>
            <a:spLocks noGrp="1"/>
          </p:cNvSpPr>
          <p:nvPr>
            <p:ph type="ctrTitle"/>
          </p:nvPr>
        </p:nvSpPr>
        <p:spPr/>
        <p:txBody>
          <a:bodyPr/>
          <a:lstStyle/>
          <a:p>
            <a:r>
              <a:rPr lang="en-GB" dirty="0"/>
              <a:t>Primary Hub Roadshow</a:t>
            </a:r>
          </a:p>
        </p:txBody>
      </p:sp>
      <p:sp>
        <p:nvSpPr>
          <p:cNvPr id="3" name="Subtitle 2">
            <a:extLst>
              <a:ext uri="{FF2B5EF4-FFF2-40B4-BE49-F238E27FC236}">
                <a16:creationId xmlns:a16="http://schemas.microsoft.com/office/drawing/2014/main" id="{8531E148-2D3B-4628-912B-AFE0BE230F2E}"/>
              </a:ext>
            </a:extLst>
          </p:cNvPr>
          <p:cNvSpPr>
            <a:spLocks noGrp="1"/>
          </p:cNvSpPr>
          <p:nvPr>
            <p:ph type="subTitle" idx="1"/>
          </p:nvPr>
        </p:nvSpPr>
        <p:spPr/>
        <p:txBody>
          <a:bodyPr/>
          <a:lstStyle/>
          <a:p>
            <a:r>
              <a:rPr lang="en-GB" dirty="0"/>
              <a:t>May 2019</a:t>
            </a:r>
          </a:p>
        </p:txBody>
      </p:sp>
    </p:spTree>
    <p:extLst>
      <p:ext uri="{BB962C8B-B14F-4D97-AF65-F5344CB8AC3E}">
        <p14:creationId xmlns:p14="http://schemas.microsoft.com/office/powerpoint/2010/main" val="334100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440653" y="570705"/>
            <a:ext cx="6347429" cy="1734022"/>
          </a:xfrm>
        </p:spPr>
        <p:txBody>
          <a:bodyPr/>
          <a:lstStyle/>
          <a:p>
            <a:r>
              <a:rPr lang="en-GB" dirty="0"/>
              <a:t>Have you talked about … </a:t>
            </a:r>
            <a:br>
              <a:rPr lang="en-GB" dirty="0"/>
            </a:br>
            <a:r>
              <a:rPr lang="en-GB" dirty="0"/>
              <a:t>New OFSTED Handbook ?</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1864806" y="2469213"/>
            <a:ext cx="9034424" cy="3867715"/>
          </a:xfrm>
        </p:spPr>
        <p:txBody>
          <a:bodyPr>
            <a:normAutofit/>
          </a:bodyPr>
          <a:lstStyle/>
          <a:p>
            <a:r>
              <a:rPr lang="en-GB" i="1" dirty="0"/>
              <a:t>Quality of education</a:t>
            </a:r>
            <a:r>
              <a:rPr lang="en-GB" dirty="0"/>
              <a:t> brings together the previous measures of teaching, learning and assessment.</a:t>
            </a:r>
            <a:br>
              <a:rPr lang="en-GB" dirty="0"/>
            </a:br>
            <a:r>
              <a:rPr lang="en-GB" i="1" dirty="0"/>
              <a:t>‘ This will focus on a provider’s </a:t>
            </a:r>
            <a:r>
              <a:rPr lang="en-GB" b="1" i="1" dirty="0"/>
              <a:t>educational intent, implementation and impact</a:t>
            </a:r>
            <a:r>
              <a:rPr lang="en-GB" i="1" dirty="0"/>
              <a:t>. It will de-intensify the inspection focus on performance data and place more emphasis on the substance of education and what matters most to learners and practitioners.’</a:t>
            </a:r>
            <a:endParaRPr lang="en-US" dirty="0"/>
          </a:p>
          <a:p>
            <a:endParaRPr lang="en-GB" dirty="0"/>
          </a:p>
        </p:txBody>
      </p:sp>
    </p:spTree>
    <p:extLst>
      <p:ext uri="{BB962C8B-B14F-4D97-AF65-F5344CB8AC3E}">
        <p14:creationId xmlns:p14="http://schemas.microsoft.com/office/powerpoint/2010/main" val="2350950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440653" y="570705"/>
            <a:ext cx="6347429" cy="1734022"/>
          </a:xfrm>
        </p:spPr>
        <p:txBody>
          <a:bodyPr/>
          <a:lstStyle/>
          <a:p>
            <a:r>
              <a:rPr lang="en-GB" dirty="0"/>
              <a:t>Who / What?</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463124" y="2417477"/>
            <a:ext cx="9034424" cy="3867715"/>
          </a:xfrm>
        </p:spPr>
        <p:txBody>
          <a:bodyPr/>
          <a:lstStyle/>
          <a:p>
            <a:r>
              <a:rPr lang="en-GB" i="1" dirty="0"/>
              <a:t>Intent</a:t>
            </a:r>
            <a:r>
              <a:rPr lang="en-GB" dirty="0"/>
              <a:t> is in the remit of the senior and subject leaders; </a:t>
            </a:r>
          </a:p>
          <a:p>
            <a:r>
              <a:rPr lang="en-GB" i="1" dirty="0"/>
              <a:t>Implementation</a:t>
            </a:r>
            <a:r>
              <a:rPr lang="en-GB" dirty="0"/>
              <a:t> is particularly for subject leaders and teachers - what they choose to do in the classroom; </a:t>
            </a:r>
          </a:p>
          <a:p>
            <a:r>
              <a:rPr lang="en-GB" i="1" dirty="0"/>
              <a:t>Impact</a:t>
            </a:r>
            <a:r>
              <a:rPr lang="en-GB" dirty="0"/>
              <a:t> is what Inspectors see in the pupils and their work .</a:t>
            </a:r>
            <a:endParaRPr lang="en-US" dirty="0"/>
          </a:p>
          <a:p>
            <a:pPr marL="0" indent="0">
              <a:buNone/>
            </a:pPr>
            <a:endParaRPr lang="en-GB" dirty="0"/>
          </a:p>
        </p:txBody>
      </p:sp>
    </p:spTree>
    <p:extLst>
      <p:ext uri="{BB962C8B-B14F-4D97-AF65-F5344CB8AC3E}">
        <p14:creationId xmlns:p14="http://schemas.microsoft.com/office/powerpoint/2010/main" val="316735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569" y="570705"/>
            <a:ext cx="4015458" cy="1734022"/>
          </a:xfrm>
        </p:spPr>
        <p:txBody>
          <a:bodyPr/>
          <a:lstStyle/>
          <a:p>
            <a:r>
              <a:rPr lang="en-GB" dirty="0"/>
              <a:t>Ambitious intent</a:t>
            </a:r>
            <a:endParaRPr lang="en-US" dirty="0"/>
          </a:p>
        </p:txBody>
      </p:sp>
      <p:sp>
        <p:nvSpPr>
          <p:cNvPr id="3" name="Content Placeholder 2"/>
          <p:cNvSpPr>
            <a:spLocks noGrp="1"/>
          </p:cNvSpPr>
          <p:nvPr>
            <p:ph idx="1"/>
          </p:nvPr>
        </p:nvSpPr>
        <p:spPr>
          <a:xfrm>
            <a:off x="2270569" y="2417475"/>
            <a:ext cx="9621047" cy="4264333"/>
          </a:xfrm>
        </p:spPr>
        <p:txBody>
          <a:bodyPr>
            <a:normAutofit fontScale="85000" lnSpcReduction="20000"/>
          </a:bodyPr>
          <a:lstStyle/>
          <a:p>
            <a:pPr marL="0" indent="0">
              <a:buNone/>
            </a:pPr>
            <a:r>
              <a:rPr lang="en-GB" dirty="0"/>
              <a:t>… to what extent … </a:t>
            </a:r>
            <a:endParaRPr lang="en-US" dirty="0"/>
          </a:p>
          <a:p>
            <a:pPr lvl="0"/>
            <a:r>
              <a:rPr lang="en-GB" i="1" dirty="0"/>
              <a:t>Leaders adopt or construct a curriculum that is ambitious and designed to give </a:t>
            </a:r>
            <a:r>
              <a:rPr lang="en-GB" b="1" i="1" dirty="0"/>
              <a:t>all</a:t>
            </a:r>
            <a:r>
              <a:rPr lang="en-GB" i="1" dirty="0"/>
              <a:t> pupils the knowledge and cultural capital they need to succeed in life. </a:t>
            </a:r>
            <a:r>
              <a:rPr lang="en-GB" b="1" i="1" dirty="0"/>
              <a:t>This is either the national curriculum or a curriculum of comparable breadth and ambition</a:t>
            </a:r>
            <a:r>
              <a:rPr lang="en-GB" dirty="0"/>
              <a:t> </a:t>
            </a:r>
            <a:r>
              <a:rPr lang="en-GB" b="1" i="1" dirty="0"/>
              <a:t>. </a:t>
            </a:r>
            <a:endParaRPr lang="en-US" dirty="0"/>
          </a:p>
          <a:p>
            <a:pPr lvl="0"/>
            <a:r>
              <a:rPr lang="en-GB" i="1" dirty="0"/>
              <a:t>The school’s curriculum is coherently planned and sequenced </a:t>
            </a:r>
            <a:endParaRPr lang="en-US" dirty="0"/>
          </a:p>
          <a:p>
            <a:pPr lvl="0"/>
            <a:r>
              <a:rPr lang="en-GB" b="1" i="1" dirty="0"/>
              <a:t>Pupils study the full curriculum.</a:t>
            </a:r>
            <a:r>
              <a:rPr lang="en-GB" i="1" dirty="0"/>
              <a:t> In primary schools, a broad range of subjects (exemplified by the national curriculum) is taught in key stage 2 throughout each and all of Years 3 to 6. In secondary schools, the school teaches a broad range of subjects throughout Years 7 to 9</a:t>
            </a:r>
            <a:r>
              <a:rPr lang="en-GB" dirty="0"/>
              <a:t> </a:t>
            </a:r>
            <a:r>
              <a:rPr lang="en-GB" i="1" dirty="0"/>
              <a:t>. </a:t>
            </a:r>
            <a:endParaRPr lang="en-US" dirty="0"/>
          </a:p>
          <a:p>
            <a:endParaRPr lang="en-US" dirty="0"/>
          </a:p>
        </p:txBody>
      </p:sp>
    </p:spTree>
    <p:extLst>
      <p:ext uri="{BB962C8B-B14F-4D97-AF65-F5344CB8AC3E}">
        <p14:creationId xmlns:p14="http://schemas.microsoft.com/office/powerpoint/2010/main" val="361019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569" y="570705"/>
            <a:ext cx="4545761" cy="1734022"/>
          </a:xfrm>
        </p:spPr>
        <p:txBody>
          <a:bodyPr/>
          <a:lstStyle/>
          <a:p>
            <a:r>
              <a:rPr lang="en-GB" dirty="0"/>
              <a:t>In the classroom</a:t>
            </a:r>
            <a:endParaRPr lang="en-US" dirty="0"/>
          </a:p>
        </p:txBody>
      </p:sp>
      <p:sp>
        <p:nvSpPr>
          <p:cNvPr id="3" name="Content Placeholder 2"/>
          <p:cNvSpPr>
            <a:spLocks noGrp="1"/>
          </p:cNvSpPr>
          <p:nvPr>
            <p:ph idx="1"/>
          </p:nvPr>
        </p:nvSpPr>
        <p:spPr>
          <a:xfrm>
            <a:off x="2270570" y="2533883"/>
            <a:ext cx="9459983" cy="4264333"/>
          </a:xfrm>
        </p:spPr>
        <p:txBody>
          <a:bodyPr/>
          <a:lstStyle/>
          <a:p>
            <a:r>
              <a:rPr lang="en-GB" dirty="0"/>
              <a:t>Remember the Programme of Study when you plan</a:t>
            </a:r>
          </a:p>
          <a:p>
            <a:r>
              <a:rPr lang="en-GB" dirty="0"/>
              <a:t>Try for a Scheme of Work that builds upwards</a:t>
            </a:r>
          </a:p>
          <a:p>
            <a:r>
              <a:rPr lang="en-GB" dirty="0"/>
              <a:t>Present subject matter clearly</a:t>
            </a:r>
          </a:p>
          <a:p>
            <a:r>
              <a:rPr lang="en-GB" dirty="0"/>
              <a:t>Check that new language ‘sticks’</a:t>
            </a:r>
          </a:p>
        </p:txBody>
      </p:sp>
    </p:spTree>
    <p:extLst>
      <p:ext uri="{BB962C8B-B14F-4D97-AF65-F5344CB8AC3E}">
        <p14:creationId xmlns:p14="http://schemas.microsoft.com/office/powerpoint/2010/main" val="536356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4276" y="683454"/>
            <a:ext cx="6268521" cy="1734022"/>
          </a:xfrm>
        </p:spPr>
        <p:txBody>
          <a:bodyPr/>
          <a:lstStyle/>
          <a:p>
            <a:r>
              <a:rPr lang="en-GB" dirty="0"/>
              <a:t>OFSTED Handbooks now published </a:t>
            </a:r>
            <a:endParaRPr lang="en-US" dirty="0"/>
          </a:p>
        </p:txBody>
      </p:sp>
      <p:sp>
        <p:nvSpPr>
          <p:cNvPr id="3" name="Content Placeholder 2"/>
          <p:cNvSpPr>
            <a:spLocks noGrp="1"/>
          </p:cNvSpPr>
          <p:nvPr>
            <p:ph idx="1"/>
          </p:nvPr>
        </p:nvSpPr>
        <p:spPr>
          <a:xfrm>
            <a:off x="2284276" y="2417475"/>
            <a:ext cx="9607340" cy="4264333"/>
          </a:xfrm>
        </p:spPr>
        <p:txBody>
          <a:bodyPr/>
          <a:lstStyle/>
          <a:p>
            <a:r>
              <a:rPr lang="en-US" dirty="0"/>
              <a:t>Maintained schools / Academies:</a:t>
            </a:r>
          </a:p>
          <a:p>
            <a:r>
              <a:rPr lang="en-US" dirty="0">
                <a:hlinkClick r:id="rId3"/>
              </a:rPr>
              <a:t>https://www.gov.uk/government/publications/school-inspection-handbook-eif</a:t>
            </a:r>
            <a:r>
              <a:rPr lang="en-US" dirty="0"/>
              <a:t>   </a:t>
            </a:r>
          </a:p>
          <a:p>
            <a:r>
              <a:rPr lang="en-US" dirty="0"/>
              <a:t>Independent schools:</a:t>
            </a:r>
          </a:p>
          <a:p>
            <a:r>
              <a:rPr lang="en-US" dirty="0">
                <a:hlinkClick r:id="rId4"/>
              </a:rPr>
              <a:t>https://assets.publishing.service.gov.uk/government/uploads/system/uploads/attachment_data/file/801118/Independent_schools_handbook.pdf</a:t>
            </a:r>
            <a:r>
              <a:rPr lang="en-US" dirty="0"/>
              <a:t>   </a:t>
            </a:r>
          </a:p>
          <a:p>
            <a:endParaRPr lang="en-US" dirty="0"/>
          </a:p>
          <a:p>
            <a:endParaRPr lang="en-US" dirty="0"/>
          </a:p>
        </p:txBody>
      </p:sp>
    </p:spTree>
    <p:extLst>
      <p:ext uri="{BB962C8B-B14F-4D97-AF65-F5344CB8AC3E}">
        <p14:creationId xmlns:p14="http://schemas.microsoft.com/office/powerpoint/2010/main" val="2452033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F823C-FFC5-46D1-8DC5-6D3B012524CD}"/>
              </a:ext>
            </a:extLst>
          </p:cNvPr>
          <p:cNvSpPr>
            <a:spLocks noGrp="1"/>
          </p:cNvSpPr>
          <p:nvPr>
            <p:ph type="title"/>
          </p:nvPr>
        </p:nvSpPr>
        <p:spPr>
          <a:xfrm>
            <a:off x="2270569" y="430623"/>
            <a:ext cx="4243442" cy="1814132"/>
          </a:xfrm>
        </p:spPr>
        <p:txBody>
          <a:bodyPr/>
          <a:lstStyle/>
          <a:p>
            <a:r>
              <a:rPr lang="en-GB" altLang="en-US" dirty="0"/>
              <a:t>Did you go .. to LW19?</a:t>
            </a:r>
            <a:br>
              <a:rPr lang="en-US" altLang="en-US" dirty="0"/>
            </a:br>
            <a:endParaRPr lang="en-GB" dirty="0"/>
          </a:p>
        </p:txBody>
      </p:sp>
      <p:sp>
        <p:nvSpPr>
          <p:cNvPr id="3" name="Content Placeholder 2">
            <a:extLst>
              <a:ext uri="{FF2B5EF4-FFF2-40B4-BE49-F238E27FC236}">
                <a16:creationId xmlns:a16="http://schemas.microsoft.com/office/drawing/2014/main" id="{11DD95BD-1F7A-4CC1-865C-EC8B700F3815}"/>
              </a:ext>
            </a:extLst>
          </p:cNvPr>
          <p:cNvSpPr>
            <a:spLocks noGrp="1"/>
          </p:cNvSpPr>
          <p:nvPr>
            <p:ph idx="1"/>
          </p:nvPr>
        </p:nvSpPr>
        <p:spPr>
          <a:xfrm>
            <a:off x="2270570" y="2362713"/>
            <a:ext cx="9621046" cy="4461341"/>
          </a:xfrm>
        </p:spPr>
        <p:txBody>
          <a:bodyPr/>
          <a:lstStyle/>
          <a:p>
            <a:r>
              <a:rPr lang="en-GB" dirty="0"/>
              <a:t>Some Presentations are available here : </a:t>
            </a:r>
          </a:p>
          <a:p>
            <a:r>
              <a:rPr lang="en-GB" dirty="0">
                <a:hlinkClick r:id="rId3"/>
              </a:rPr>
              <a:t>https://www.kc-jones.co.uk/lw2019</a:t>
            </a:r>
            <a:endParaRPr lang="en-GB" dirty="0"/>
          </a:p>
          <a:p>
            <a:endParaRPr lang="en-GB" dirty="0"/>
          </a:p>
          <a:p>
            <a:r>
              <a:rPr lang="en-GB" dirty="0"/>
              <a:t>Language World is ALL’s annual conference, and a once-been, must-go!</a:t>
            </a:r>
          </a:p>
        </p:txBody>
      </p:sp>
    </p:spTree>
    <p:extLst>
      <p:ext uri="{BB962C8B-B14F-4D97-AF65-F5344CB8AC3E}">
        <p14:creationId xmlns:p14="http://schemas.microsoft.com/office/powerpoint/2010/main" val="3071440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7" name="Text Placeholder 6">
            <a:extLst>
              <a:ext uri="{FF2B5EF4-FFF2-40B4-BE49-F238E27FC236}">
                <a16:creationId xmlns:a16="http://schemas.microsoft.com/office/drawing/2014/main" id="{7671E014-38A6-4604-84E2-0E92500FBC52}"/>
              </a:ext>
            </a:extLst>
          </p:cNvPr>
          <p:cNvSpPr>
            <a:spLocks noGrp="1"/>
          </p:cNvSpPr>
          <p:nvPr>
            <p:ph type="body" sz="quarter" idx="16"/>
          </p:nvPr>
        </p:nvSpPr>
        <p:spPr>
          <a:xfrm rot="720000">
            <a:off x="9612164" y="742619"/>
            <a:ext cx="1398219" cy="862528"/>
          </a:xfrm>
        </p:spPr>
        <p:txBody>
          <a:bodyPr rtlCol="0">
            <a:normAutofit fontScale="85000" lnSpcReduction="10000"/>
          </a:bodyPr>
          <a:lstStyle/>
          <a:p>
            <a:pPr>
              <a:defRPr/>
            </a:pPr>
            <a:r>
              <a:rPr lang="en-US" dirty="0"/>
              <a:t>Language World 2019</a:t>
            </a:r>
          </a:p>
        </p:txBody>
      </p:sp>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22276" y="2808860"/>
            <a:ext cx="4872246" cy="1835064"/>
          </a:xfrm>
        </p:spPr>
        <p:txBody>
          <a:bodyPr rtlCol="0"/>
          <a:lstStyle/>
          <a:p>
            <a:pPr algn="ctr">
              <a:defRPr/>
            </a:pPr>
            <a:r>
              <a:rPr lang="en-US" sz="2410" dirty="0">
                <a:latin typeface="+mn-lt"/>
              </a:rPr>
              <a:t>Using games to engage, motivate and ensure progression for even the most reluctant primary linguists. </a:t>
            </a:r>
          </a:p>
        </p:txBody>
      </p:sp>
      <p:sp>
        <p:nvSpPr>
          <p:cNvPr id="3" name="Subtitle 2">
            <a:extLst>
              <a:ext uri="{FF2B5EF4-FFF2-40B4-BE49-F238E27FC236}">
                <a16:creationId xmlns:a16="http://schemas.microsoft.com/office/drawing/2014/main" id="{5A81143F-FBEE-4565-886D-08852310C84F}"/>
              </a:ext>
            </a:extLst>
          </p:cNvPr>
          <p:cNvSpPr>
            <a:spLocks noGrp="1"/>
          </p:cNvSpPr>
          <p:nvPr>
            <p:ph type="subTitle" idx="1"/>
          </p:nvPr>
        </p:nvSpPr>
        <p:spPr>
          <a:xfrm rot="720000">
            <a:off x="7882325" y="5323105"/>
            <a:ext cx="4392356" cy="862527"/>
          </a:xfrm>
        </p:spPr>
        <p:txBody>
          <a:bodyPr rtlCol="0">
            <a:normAutofit/>
          </a:bodyPr>
          <a:lstStyle/>
          <a:p>
            <a:pPr>
              <a:defRPr/>
            </a:pPr>
            <a:r>
              <a:rPr lang="en-US" sz="2310" dirty="0"/>
              <a:t>Ellie Chettle Cully</a:t>
            </a:r>
          </a:p>
          <a:p>
            <a:pPr>
              <a:defRPr/>
            </a:pPr>
            <a:r>
              <a:rPr lang="en-US" sz="2310" dirty="0"/>
              <a:t>echettlecully@hazel.leicester.sch.uk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1">
            <a:extLst>
              <a:ext uri="{FF2B5EF4-FFF2-40B4-BE49-F238E27FC236}">
                <a16:creationId xmlns:a16="http://schemas.microsoft.com/office/drawing/2014/main" id="{FBCBFDDF-63CA-428F-B416-E2E0BC9E4949}"/>
              </a:ext>
            </a:extLst>
          </p:cNvPr>
          <p:cNvSpPr>
            <a:spLocks noGrp="1"/>
          </p:cNvSpPr>
          <p:nvPr>
            <p:ph type="ftr" sz="quarter" idx="14"/>
          </p:nvPr>
        </p:nvSpPr>
        <p:spPr bwMode="auto">
          <a:xfrm>
            <a:off x="157839" y="6160123"/>
            <a:ext cx="10106402" cy="3666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4"/>
              </a:spcBef>
              <a:buFont typeface="Arial" panose="020B0604020202020204" pitchFamily="34" charset="0"/>
              <a:buChar char="•"/>
              <a:defRPr sz="2812">
                <a:solidFill>
                  <a:srgbClr val="4D4D4D"/>
                </a:solidFill>
                <a:latin typeface="Franklin Gothic Book" panose="020B0503020102020204" pitchFamily="34" charset="0"/>
              </a:defRPr>
            </a:lvl1pPr>
            <a:lvl2pPr marL="746145" indent="-286979">
              <a:lnSpc>
                <a:spcPct val="90000"/>
              </a:lnSpc>
              <a:spcBef>
                <a:spcPts val="502"/>
              </a:spcBef>
              <a:buFont typeface="Arial" panose="020B0604020202020204" pitchFamily="34" charset="0"/>
              <a:buChar char="•"/>
              <a:defRPr sz="2410">
                <a:solidFill>
                  <a:srgbClr val="4D4D4D"/>
                </a:solidFill>
                <a:latin typeface="Franklin Gothic Book" panose="020B0503020102020204" pitchFamily="34" charset="0"/>
              </a:defRPr>
            </a:lvl2pPr>
            <a:lvl3pPr marL="1147915" indent="-229583">
              <a:lnSpc>
                <a:spcPct val="90000"/>
              </a:lnSpc>
              <a:spcBef>
                <a:spcPts val="502"/>
              </a:spcBef>
              <a:buFont typeface="Arial" panose="020B0604020202020204" pitchFamily="34" charset="0"/>
              <a:buChar char="•"/>
              <a:defRPr sz="2009">
                <a:solidFill>
                  <a:srgbClr val="4D4D4D"/>
                </a:solidFill>
                <a:latin typeface="Franklin Gothic Book" panose="020B0503020102020204" pitchFamily="34" charset="0"/>
              </a:defRPr>
            </a:lvl3pPr>
            <a:lvl4pPr marL="1607081" indent="-229583">
              <a:lnSpc>
                <a:spcPct val="90000"/>
              </a:lnSpc>
              <a:spcBef>
                <a:spcPts val="502"/>
              </a:spcBef>
              <a:buFont typeface="Arial" panose="020B0604020202020204" pitchFamily="34" charset="0"/>
              <a:buChar char="•"/>
              <a:defRPr>
                <a:solidFill>
                  <a:srgbClr val="4D4D4D"/>
                </a:solidFill>
                <a:latin typeface="Franklin Gothic Book" panose="020B0503020102020204" pitchFamily="34" charset="0"/>
              </a:defRPr>
            </a:lvl4pPr>
            <a:lvl5pPr marL="2066247" indent="-229583">
              <a:lnSpc>
                <a:spcPct val="90000"/>
              </a:lnSpc>
              <a:spcBef>
                <a:spcPts val="502"/>
              </a:spcBef>
              <a:buFont typeface="Arial" panose="020B0604020202020204" pitchFamily="34" charset="0"/>
              <a:buChar char="•"/>
              <a:defRPr>
                <a:solidFill>
                  <a:srgbClr val="4D4D4D"/>
                </a:solidFill>
                <a:latin typeface="Franklin Gothic Book" panose="020B0503020102020204" pitchFamily="34" charset="0"/>
              </a:defRPr>
            </a:lvl5pPr>
            <a:lvl6pPr marL="2525413" indent="-229583" eaLnBrk="0" fontAlgn="base" hangingPunct="0">
              <a:lnSpc>
                <a:spcPct val="90000"/>
              </a:lnSpc>
              <a:spcBef>
                <a:spcPts val="502"/>
              </a:spcBef>
              <a:spcAft>
                <a:spcPct val="0"/>
              </a:spcAft>
              <a:buFont typeface="Arial" panose="020B0604020202020204" pitchFamily="34" charset="0"/>
              <a:buChar char="•"/>
              <a:defRPr>
                <a:solidFill>
                  <a:srgbClr val="4D4D4D"/>
                </a:solidFill>
                <a:latin typeface="Franklin Gothic Book" panose="020B0503020102020204" pitchFamily="34" charset="0"/>
              </a:defRPr>
            </a:lvl6pPr>
            <a:lvl7pPr marL="2984579" indent="-229583" eaLnBrk="0" fontAlgn="base" hangingPunct="0">
              <a:lnSpc>
                <a:spcPct val="90000"/>
              </a:lnSpc>
              <a:spcBef>
                <a:spcPts val="502"/>
              </a:spcBef>
              <a:spcAft>
                <a:spcPct val="0"/>
              </a:spcAft>
              <a:buFont typeface="Arial" panose="020B0604020202020204" pitchFamily="34" charset="0"/>
              <a:buChar char="•"/>
              <a:defRPr>
                <a:solidFill>
                  <a:srgbClr val="4D4D4D"/>
                </a:solidFill>
                <a:latin typeface="Franklin Gothic Book" panose="020B0503020102020204" pitchFamily="34" charset="0"/>
              </a:defRPr>
            </a:lvl7pPr>
            <a:lvl8pPr marL="3443745" indent="-229583" eaLnBrk="0" fontAlgn="base" hangingPunct="0">
              <a:lnSpc>
                <a:spcPct val="90000"/>
              </a:lnSpc>
              <a:spcBef>
                <a:spcPts val="502"/>
              </a:spcBef>
              <a:spcAft>
                <a:spcPct val="0"/>
              </a:spcAft>
              <a:buFont typeface="Arial" panose="020B0604020202020204" pitchFamily="34" charset="0"/>
              <a:buChar char="•"/>
              <a:defRPr>
                <a:solidFill>
                  <a:srgbClr val="4D4D4D"/>
                </a:solidFill>
                <a:latin typeface="Franklin Gothic Book" panose="020B0503020102020204" pitchFamily="34" charset="0"/>
              </a:defRPr>
            </a:lvl8pPr>
            <a:lvl9pPr marL="3902911" indent="-229583" eaLnBrk="0" fontAlgn="base" hangingPunct="0">
              <a:lnSpc>
                <a:spcPct val="90000"/>
              </a:lnSpc>
              <a:spcBef>
                <a:spcPts val="502"/>
              </a:spcBef>
              <a:spcAft>
                <a:spcPct val="0"/>
              </a:spcAft>
              <a:buFont typeface="Arial" panose="020B0604020202020204" pitchFamily="34" charset="0"/>
              <a:buChar char="•"/>
              <a:defRPr>
                <a:solidFill>
                  <a:srgbClr val="4D4D4D"/>
                </a:solidFill>
                <a:latin typeface="Franklin Gothic Book" panose="020B0503020102020204" pitchFamily="34" charset="0"/>
              </a:defRPr>
            </a:lvl9pPr>
          </a:lstStyle>
          <a:p>
            <a:pPr fontAlgn="base">
              <a:lnSpc>
                <a:spcPct val="100000"/>
              </a:lnSpc>
              <a:spcBef>
                <a:spcPct val="0"/>
              </a:spcBef>
              <a:spcAft>
                <a:spcPct val="0"/>
              </a:spcAft>
              <a:buFontTx/>
              <a:buNone/>
            </a:pPr>
            <a:r>
              <a:rPr lang="en-US" altLang="en-US" sz="1607" u="sng" dirty="0">
                <a:solidFill>
                  <a:schemeClr val="tx1"/>
                </a:solidFill>
              </a:rPr>
              <a:t>Resourcing:</a:t>
            </a:r>
            <a:r>
              <a:rPr lang="en-US" altLang="en-US" sz="1607" dirty="0">
                <a:solidFill>
                  <a:schemeClr val="tx1"/>
                </a:solidFill>
              </a:rPr>
              <a:t> All you need are some lollipop sticks from the art cupboard and appropriate pictures or question to attach to them (it’s all about doing a lot with a little). </a:t>
            </a:r>
          </a:p>
        </p:txBody>
      </p:sp>
      <p:sp>
        <p:nvSpPr>
          <p:cNvPr id="3" name="Slide Number Placeholder 2">
            <a:extLst>
              <a:ext uri="{FF2B5EF4-FFF2-40B4-BE49-F238E27FC236}">
                <a16:creationId xmlns:a16="http://schemas.microsoft.com/office/drawing/2014/main" id="{AFBBAE0D-8877-486E-B97B-1414B83961C8}"/>
              </a:ext>
            </a:extLst>
          </p:cNvPr>
          <p:cNvSpPr>
            <a:spLocks noGrp="1"/>
          </p:cNvSpPr>
          <p:nvPr>
            <p:ph type="sldNum" sz="quarter" idx="15"/>
          </p:nvPr>
        </p:nvSpPr>
        <p:spPr/>
        <p:txBody>
          <a:bodyPr/>
          <a:lstStyle/>
          <a:p>
            <a:pPr>
              <a:defRPr/>
            </a:pPr>
            <a:fld id="{AC6E78DF-C594-434E-B704-0249B6362132}" type="slidenum">
              <a:rPr lang="en-US"/>
              <a:pPr>
                <a:defRPr/>
              </a:pPr>
              <a:t>17</a:t>
            </a:fld>
            <a:endParaRPr lang="en-US"/>
          </a:p>
        </p:txBody>
      </p:sp>
      <p:sp>
        <p:nvSpPr>
          <p:cNvPr id="25604" name="Text Placeholder 4">
            <a:extLst>
              <a:ext uri="{FF2B5EF4-FFF2-40B4-BE49-F238E27FC236}">
                <a16:creationId xmlns:a16="http://schemas.microsoft.com/office/drawing/2014/main" id="{951E029A-BAC7-40D6-AAB9-AF7BCC00C675}"/>
              </a:ext>
            </a:extLst>
          </p:cNvPr>
          <p:cNvSpPr>
            <a:spLocks noGrp="1"/>
          </p:cNvSpPr>
          <p:nvPr>
            <p:ph type="body" sz="half" idx="2"/>
          </p:nvPr>
        </p:nvSpPr>
        <p:spPr>
          <a:xfrm>
            <a:off x="119576" y="2612758"/>
            <a:ext cx="3949133" cy="3088200"/>
          </a:xfrm>
          <a:gradFill rotWithShape="0"/>
        </p:spPr>
        <p:txBody>
          <a:bodyPr/>
          <a:lstStyle/>
          <a:p>
            <a:pPr eaLnBrk="1" hangingPunct="1"/>
            <a:r>
              <a:rPr lang="en-GB" altLang="en-US" u="sng"/>
              <a:t>Comment ça va?</a:t>
            </a:r>
          </a:p>
          <a:p>
            <a:pPr eaLnBrk="1" hangingPunct="1"/>
            <a:endParaRPr lang="en-GB" altLang="en-US" u="sng"/>
          </a:p>
          <a:p>
            <a:pPr eaLnBrk="1" hangingPunct="1"/>
            <a:r>
              <a:rPr lang="fr-FR" altLang="en-US"/>
              <a:t>Ça va très bien</a:t>
            </a:r>
          </a:p>
          <a:p>
            <a:pPr eaLnBrk="1" hangingPunct="1"/>
            <a:r>
              <a:rPr lang="fr-FR" altLang="en-US"/>
              <a:t>Ça va très bien</a:t>
            </a:r>
          </a:p>
          <a:p>
            <a:pPr eaLnBrk="1" hangingPunct="1"/>
            <a:r>
              <a:rPr lang="fr-FR" altLang="en-US"/>
              <a:t>Ça va comme ci comme ça</a:t>
            </a:r>
          </a:p>
          <a:p>
            <a:pPr eaLnBrk="1" hangingPunct="1"/>
            <a:r>
              <a:rPr lang="fr-FR" altLang="en-US"/>
              <a:t>Ça va mal</a:t>
            </a:r>
          </a:p>
          <a:p>
            <a:pPr eaLnBrk="1" hangingPunct="1"/>
            <a:endParaRPr lang="en-GB" altLang="en-US"/>
          </a:p>
          <a:p>
            <a:pPr eaLnBrk="1" hangingPunct="1"/>
            <a:endParaRPr lang="en-GB" altLang="en-US"/>
          </a:p>
        </p:txBody>
      </p:sp>
      <p:sp>
        <p:nvSpPr>
          <p:cNvPr id="6" name="Title 5">
            <a:extLst>
              <a:ext uri="{FF2B5EF4-FFF2-40B4-BE49-F238E27FC236}">
                <a16:creationId xmlns:a16="http://schemas.microsoft.com/office/drawing/2014/main" id="{94CF7A49-2049-450F-91D1-41DC9DCEEE01}"/>
              </a:ext>
            </a:extLst>
          </p:cNvPr>
          <p:cNvSpPr>
            <a:spLocks noGrp="1"/>
          </p:cNvSpPr>
          <p:nvPr>
            <p:ph type="title"/>
          </p:nvPr>
        </p:nvSpPr>
        <p:spPr>
          <a:xfrm rot="21228869">
            <a:off x="860934" y="887702"/>
            <a:ext cx="3850286" cy="1331258"/>
          </a:xfrm>
        </p:spPr>
        <p:txBody>
          <a:bodyPr rtlCol="0">
            <a:normAutofit/>
          </a:bodyPr>
          <a:lstStyle/>
          <a:p>
            <a:pPr>
              <a:defRPr/>
            </a:pPr>
            <a:r>
              <a:rPr lang="en-GB" dirty="0">
                <a:latin typeface="+mn-lt"/>
              </a:rPr>
              <a:t>Boum! / ¡Bum!</a:t>
            </a:r>
          </a:p>
        </p:txBody>
      </p:sp>
      <p:sp>
        <p:nvSpPr>
          <p:cNvPr id="25606" name="Text Placeholder 4">
            <a:extLst>
              <a:ext uri="{FF2B5EF4-FFF2-40B4-BE49-F238E27FC236}">
                <a16:creationId xmlns:a16="http://schemas.microsoft.com/office/drawing/2014/main" id="{4C07013D-BA30-4A62-97E9-989EFE60DCAD}"/>
              </a:ext>
            </a:extLst>
          </p:cNvPr>
          <p:cNvSpPr txBox="1">
            <a:spLocks/>
          </p:cNvSpPr>
          <p:nvPr/>
        </p:nvSpPr>
        <p:spPr bwMode="auto">
          <a:xfrm>
            <a:off x="4183499" y="2612758"/>
            <a:ext cx="3949134" cy="3088200"/>
          </a:xfrm>
          <a:prstGeom prst="rect">
            <a:avLst/>
          </a:prstGeom>
          <a:gradFill rotWithShape="0">
            <a:gsLst>
              <a:gs pos="0">
                <a:schemeClr val="tx2"/>
              </a:gs>
              <a:gs pos="100000">
                <a:schemeClr val="tx1"/>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275499" anchor="ctr"/>
          <a:lstStyle>
            <a:lvl1pPr>
              <a:lnSpc>
                <a:spcPct val="90000"/>
              </a:lnSpc>
              <a:spcBef>
                <a:spcPts val="1000"/>
              </a:spcBef>
              <a:buFont typeface="Arial" panose="020B0604020202020204" pitchFamily="34" charset="0"/>
              <a:buChar char="•"/>
              <a:defRPr sz="2800">
                <a:solidFill>
                  <a:srgbClr val="4D4D4D"/>
                </a:solidFill>
                <a:latin typeface="Franklin Gothic Book" panose="020B0503020102020204" pitchFamily="34" charset="0"/>
              </a:defRPr>
            </a:lvl1pPr>
            <a:lvl2pPr marL="685800" indent="-228600">
              <a:lnSpc>
                <a:spcPct val="90000"/>
              </a:lnSpc>
              <a:spcBef>
                <a:spcPts val="500"/>
              </a:spcBef>
              <a:buFont typeface="Arial" panose="020B0604020202020204" pitchFamily="34" charset="0"/>
              <a:buChar char="•"/>
              <a:defRPr sz="2400">
                <a:solidFill>
                  <a:srgbClr val="4D4D4D"/>
                </a:solidFill>
                <a:latin typeface="Franklin Gothic Book" panose="020B0503020102020204" pitchFamily="34" charset="0"/>
              </a:defRPr>
            </a:lvl2pPr>
            <a:lvl3pPr marL="1143000" indent="-228600">
              <a:lnSpc>
                <a:spcPct val="90000"/>
              </a:lnSpc>
              <a:spcBef>
                <a:spcPts val="500"/>
              </a:spcBef>
              <a:buFont typeface="Arial" panose="020B0604020202020204" pitchFamily="34" charset="0"/>
              <a:buChar char="•"/>
              <a:defRPr sz="2000">
                <a:solidFill>
                  <a:srgbClr val="4D4D4D"/>
                </a:solidFill>
                <a:latin typeface="Franklin Gothic Book" panose="020B0503020102020204" pitchFamily="34" charset="0"/>
              </a:defRPr>
            </a:lvl3pPr>
            <a:lvl4pPr marL="1600200" indent="-228600">
              <a:lnSpc>
                <a:spcPct val="90000"/>
              </a:lnSpc>
              <a:spcBef>
                <a:spcPts val="500"/>
              </a:spcBef>
              <a:buFont typeface="Arial" panose="020B0604020202020204" pitchFamily="34" charset="0"/>
              <a:buChar char="•"/>
              <a:defRPr>
                <a:solidFill>
                  <a:srgbClr val="4D4D4D"/>
                </a:solidFill>
                <a:latin typeface="Franklin Gothic Book" panose="020B0503020102020204" pitchFamily="34" charset="0"/>
              </a:defRPr>
            </a:lvl4pPr>
            <a:lvl5pPr marL="2057400" indent="-228600">
              <a:lnSpc>
                <a:spcPct val="90000"/>
              </a:lnSpc>
              <a:spcBef>
                <a:spcPts val="500"/>
              </a:spcBef>
              <a:buFont typeface="Arial" panose="020B0604020202020204" pitchFamily="34" charset="0"/>
              <a:buChar char="•"/>
              <a:defRPr>
                <a:solidFill>
                  <a:srgbClr val="4D4D4D"/>
                </a:solidFill>
                <a:latin typeface="Franklin Gothic Book" panose="020B05030201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rgbClr val="4D4D4D"/>
                </a:solidFill>
                <a:latin typeface="Franklin Gothic Book" panose="020B05030201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rgbClr val="4D4D4D"/>
                </a:solidFill>
                <a:latin typeface="Franklin Gothic Book" panose="020B05030201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rgbClr val="4D4D4D"/>
                </a:solidFill>
                <a:latin typeface="Franklin Gothic Book" panose="020B05030201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rgbClr val="4D4D4D"/>
                </a:solidFill>
                <a:latin typeface="Franklin Gothic Book" panose="020B0503020102020204" pitchFamily="34" charset="0"/>
              </a:defRPr>
            </a:lvl9pPr>
          </a:lstStyle>
          <a:p>
            <a:pPr eaLnBrk="1" hangingPunct="1">
              <a:buFont typeface="Arial" panose="020B0604020202020204" pitchFamily="34" charset="0"/>
              <a:buNone/>
            </a:pPr>
            <a:r>
              <a:rPr lang="en-GB" altLang="en-US" sz="1808" u="sng">
                <a:solidFill>
                  <a:schemeClr val="bg1"/>
                </a:solidFill>
              </a:rPr>
              <a:t>¿Cómo estás?</a:t>
            </a:r>
          </a:p>
          <a:p>
            <a:pPr eaLnBrk="1" hangingPunct="1">
              <a:buFont typeface="Arial" panose="020B0604020202020204" pitchFamily="34" charset="0"/>
              <a:buNone/>
            </a:pPr>
            <a:endParaRPr lang="en-GB" altLang="en-US" sz="1808" u="sng">
              <a:solidFill>
                <a:schemeClr val="bg1"/>
              </a:solidFill>
            </a:endParaRPr>
          </a:p>
          <a:p>
            <a:pPr eaLnBrk="1" hangingPunct="1">
              <a:buFont typeface="Arial" panose="020B0604020202020204" pitchFamily="34" charset="0"/>
              <a:buNone/>
            </a:pPr>
            <a:r>
              <a:rPr lang="en-GB" altLang="en-US" sz="1808">
                <a:solidFill>
                  <a:schemeClr val="bg1"/>
                </a:solidFill>
              </a:rPr>
              <a:t>Estoy muy bien</a:t>
            </a:r>
          </a:p>
          <a:p>
            <a:pPr eaLnBrk="1" hangingPunct="1">
              <a:buFont typeface="Arial" panose="020B0604020202020204" pitchFamily="34" charset="0"/>
              <a:buNone/>
            </a:pPr>
            <a:r>
              <a:rPr lang="en-GB" altLang="en-US" sz="1808">
                <a:solidFill>
                  <a:schemeClr val="bg1"/>
                </a:solidFill>
              </a:rPr>
              <a:t>Estoy bien</a:t>
            </a:r>
          </a:p>
          <a:p>
            <a:pPr eaLnBrk="1" hangingPunct="1">
              <a:buFont typeface="Arial" panose="020B0604020202020204" pitchFamily="34" charset="0"/>
              <a:buNone/>
            </a:pPr>
            <a:r>
              <a:rPr lang="en-GB" altLang="en-US" sz="1808">
                <a:solidFill>
                  <a:schemeClr val="bg1"/>
                </a:solidFill>
              </a:rPr>
              <a:t>Estoy regular</a:t>
            </a:r>
          </a:p>
          <a:p>
            <a:pPr eaLnBrk="1" hangingPunct="1">
              <a:buFont typeface="Arial" panose="020B0604020202020204" pitchFamily="34" charset="0"/>
              <a:buNone/>
            </a:pPr>
            <a:r>
              <a:rPr lang="en-GB" altLang="en-US" sz="1808">
                <a:solidFill>
                  <a:schemeClr val="bg1"/>
                </a:solidFill>
              </a:rPr>
              <a:t>Estoy mal</a:t>
            </a:r>
          </a:p>
          <a:p>
            <a:pPr eaLnBrk="1" hangingPunct="1">
              <a:buFont typeface="Arial" panose="020B0604020202020204" pitchFamily="34" charset="0"/>
              <a:buNone/>
            </a:pPr>
            <a:endParaRPr lang="en-GB" altLang="en-US" sz="1808">
              <a:solidFill>
                <a:schemeClr val="bg1"/>
              </a:solidFill>
            </a:endParaRPr>
          </a:p>
          <a:p>
            <a:pPr eaLnBrk="1" hangingPunct="1">
              <a:buFont typeface="Arial" panose="020B0604020202020204" pitchFamily="34" charset="0"/>
              <a:buNone/>
            </a:pPr>
            <a:endParaRPr lang="en-GB" altLang="en-US" sz="1808">
              <a:solidFill>
                <a:schemeClr val="bg1"/>
              </a:solidFill>
            </a:endParaRPr>
          </a:p>
        </p:txBody>
      </p:sp>
      <p:pic>
        <p:nvPicPr>
          <p:cNvPr id="25607" name="Picture 2" descr="Image result for smile blush emoji">
            <a:extLst>
              <a:ext uri="{FF2B5EF4-FFF2-40B4-BE49-F238E27FC236}">
                <a16:creationId xmlns:a16="http://schemas.microsoft.com/office/drawing/2014/main" id="{6B67E907-7B39-4771-AACD-DC6D98E15A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8545" y="3709651"/>
            <a:ext cx="497428" cy="497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2" descr="Image result for smile blush emoji">
            <a:extLst>
              <a:ext uri="{FF2B5EF4-FFF2-40B4-BE49-F238E27FC236}">
                <a16:creationId xmlns:a16="http://schemas.microsoft.com/office/drawing/2014/main" id="{4625A941-779A-4C8E-8DB2-E72B5E9E47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4466" y="3711245"/>
            <a:ext cx="495834" cy="497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10" descr="Image result for straight mouth emoji">
            <a:extLst>
              <a:ext uri="{FF2B5EF4-FFF2-40B4-BE49-F238E27FC236}">
                <a16:creationId xmlns:a16="http://schemas.microsoft.com/office/drawing/2014/main" id="{FBD93687-81FC-4335-87E0-24D8721217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146" t="3462" r="52376" b="4579"/>
          <a:stretch>
            <a:fillRect/>
          </a:stretch>
        </p:blipFill>
        <p:spPr bwMode="auto">
          <a:xfrm>
            <a:off x="3010079" y="4148089"/>
            <a:ext cx="465542" cy="481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Picture 11" descr="Image result for straight mouth emoji">
            <a:extLst>
              <a:ext uri="{FF2B5EF4-FFF2-40B4-BE49-F238E27FC236}">
                <a16:creationId xmlns:a16="http://schemas.microsoft.com/office/drawing/2014/main" id="{0658DB57-9EE9-488E-BA16-8FE5F25230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146" t="3462" r="52376" b="4579"/>
          <a:stretch>
            <a:fillRect/>
          </a:stretch>
        </p:blipFill>
        <p:spPr bwMode="auto">
          <a:xfrm>
            <a:off x="5747529" y="4156061"/>
            <a:ext cx="467136" cy="483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13" descr="Image result for sad side eye emoji">
            <a:extLst>
              <a:ext uri="{FF2B5EF4-FFF2-40B4-BE49-F238E27FC236}">
                <a16:creationId xmlns:a16="http://schemas.microsoft.com/office/drawing/2014/main" id="{9F7C07EF-BDF0-40DF-840C-D190B54F582E}"/>
              </a:ext>
            </a:extLst>
          </p:cNvPr>
          <p:cNvPicPr>
            <a:picLocks noChangeAspect="1" noChangeArrowheads="1"/>
          </p:cNvPicPr>
          <p:nvPr/>
        </p:nvPicPr>
        <p:blipFill>
          <a:blip>
            <a:extLst>
              <a:ext uri="{28A0092B-C50C-407E-A947-70E740481C1C}">
                <a14:useLocalDpi xmlns:a14="http://schemas.microsoft.com/office/drawing/2010/main" val="0"/>
              </a:ext>
            </a:extLst>
          </a:blip>
          <a:srcRect l="1912" t="3462" r="51987" b="3412"/>
          <a:stretch>
            <a:fillRect/>
          </a:stretch>
        </p:blipFill>
        <p:spPr bwMode="auto">
          <a:xfrm>
            <a:off x="1366334" y="4543481"/>
            <a:ext cx="475108" cy="473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2" name="Picture 14" descr="Image result for open mouth smile emoji">
            <a:extLst>
              <a:ext uri="{FF2B5EF4-FFF2-40B4-BE49-F238E27FC236}">
                <a16:creationId xmlns:a16="http://schemas.microsoft.com/office/drawing/2014/main" id="{97B8B85D-654E-44C7-B60C-5915422221BA}"/>
              </a:ext>
            </a:extLst>
          </p:cNvPr>
          <p:cNvPicPr>
            <a:picLocks noChangeAspect="1" noChangeArrowheads="1"/>
          </p:cNvPicPr>
          <p:nvPr/>
        </p:nvPicPr>
        <p:blipFill>
          <a:blip>
            <a:extLst>
              <a:ext uri="{28A0092B-C50C-407E-A947-70E740481C1C}">
                <a14:useLocalDpi xmlns:a14="http://schemas.microsoft.com/office/drawing/2010/main" val="0"/>
              </a:ext>
            </a:extLst>
          </a:blip>
          <a:srcRect l="1022" t="4091" r="75758" b="3816"/>
          <a:stretch>
            <a:fillRect/>
          </a:stretch>
        </p:blipFill>
        <p:spPr bwMode="auto">
          <a:xfrm>
            <a:off x="5961168" y="3280778"/>
            <a:ext cx="475108" cy="475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3" name="Picture 15" descr="Image result for open mouth smile emoji">
            <a:extLst>
              <a:ext uri="{FF2B5EF4-FFF2-40B4-BE49-F238E27FC236}">
                <a16:creationId xmlns:a16="http://schemas.microsoft.com/office/drawing/2014/main" id="{58C69B33-43F6-4932-9F26-B84C387091B0}"/>
              </a:ext>
            </a:extLst>
          </p:cNvPr>
          <p:cNvPicPr>
            <a:picLocks noChangeAspect="1" noChangeArrowheads="1"/>
          </p:cNvPicPr>
          <p:nvPr/>
        </p:nvPicPr>
        <p:blipFill>
          <a:blip>
            <a:extLst>
              <a:ext uri="{28A0092B-C50C-407E-A947-70E740481C1C}">
                <a14:useLocalDpi xmlns:a14="http://schemas.microsoft.com/office/drawing/2010/main" val="0"/>
              </a:ext>
            </a:extLst>
          </a:blip>
          <a:srcRect l="1022" t="4091" r="75758" b="3816"/>
          <a:stretch>
            <a:fillRect/>
          </a:stretch>
        </p:blipFill>
        <p:spPr bwMode="auto">
          <a:xfrm>
            <a:off x="1841442" y="3236137"/>
            <a:ext cx="473513" cy="473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4" name="Picture 16" descr="Image result for sad side eye emoji">
            <a:extLst>
              <a:ext uri="{FF2B5EF4-FFF2-40B4-BE49-F238E27FC236}">
                <a16:creationId xmlns:a16="http://schemas.microsoft.com/office/drawing/2014/main" id="{1BA5AF05-4240-47FE-9279-E42ED5BE99F9}"/>
              </a:ext>
            </a:extLst>
          </p:cNvPr>
          <p:cNvPicPr>
            <a:picLocks noChangeAspect="1" noChangeArrowheads="1"/>
          </p:cNvPicPr>
          <p:nvPr/>
        </p:nvPicPr>
        <p:blipFill>
          <a:blip>
            <a:extLst>
              <a:ext uri="{28A0092B-C50C-407E-A947-70E740481C1C}">
                <a14:useLocalDpi xmlns:a14="http://schemas.microsoft.com/office/drawing/2010/main" val="0"/>
              </a:ext>
            </a:extLst>
          </a:blip>
          <a:srcRect l="1912" t="3462" r="51987" b="3412"/>
          <a:stretch>
            <a:fillRect/>
          </a:stretch>
        </p:blipFill>
        <p:spPr bwMode="auto">
          <a:xfrm>
            <a:off x="5395184" y="4525944"/>
            <a:ext cx="475108" cy="47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Footer Placeholder 1">
            <a:extLst>
              <a:ext uri="{FF2B5EF4-FFF2-40B4-BE49-F238E27FC236}">
                <a16:creationId xmlns:a16="http://schemas.microsoft.com/office/drawing/2014/main" id="{A39B2A57-9893-4BCD-AA1A-122310BC6253}"/>
              </a:ext>
            </a:extLst>
          </p:cNvPr>
          <p:cNvSpPr txBox="1">
            <a:spLocks/>
          </p:cNvSpPr>
          <p:nvPr/>
        </p:nvSpPr>
        <p:spPr>
          <a:xfrm>
            <a:off x="8395696" y="3709651"/>
            <a:ext cx="3518668" cy="969347"/>
          </a:xfrm>
          <a:prstGeom prst="rect">
            <a:avLst/>
          </a:prstGeom>
        </p:spPr>
        <p:txBody>
          <a:bodyPr lIns="0" anchor="ctr"/>
          <a:lstStyle>
            <a:defPPr>
              <a:defRPr lang="ru-RU"/>
            </a:defPPr>
            <a:lvl1pPr marL="0" algn="l" defTabSz="914400" rtl="0" eaLnBrk="1" latinLnBrk="0" hangingPunct="1">
              <a:defRPr sz="16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607" dirty="0">
                <a:solidFill>
                  <a:schemeClr val="tx1"/>
                </a:solidFill>
                <a:latin typeface="+mn-lt"/>
              </a:rPr>
              <a:t>A great game for practicing vocabulary. This example uses phrases for talking about how you’re feeling but it could easily be adapted for weather phrases, clothes, food…The possibilities are endless!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DB1C3-803D-4DFE-973D-9E4CA424BDAA}"/>
              </a:ext>
            </a:extLst>
          </p:cNvPr>
          <p:cNvSpPr>
            <a:spLocks noGrp="1"/>
          </p:cNvSpPr>
          <p:nvPr>
            <p:ph type="title"/>
          </p:nvPr>
        </p:nvSpPr>
        <p:spPr>
          <a:xfrm rot="21240000">
            <a:off x="841802" y="1005683"/>
            <a:ext cx="3977832" cy="1066600"/>
          </a:xfrm>
        </p:spPr>
        <p:txBody>
          <a:bodyPr rtlCol="0"/>
          <a:lstStyle/>
          <a:p>
            <a:pPr>
              <a:defRPr/>
            </a:pPr>
            <a:r>
              <a:rPr lang="en-GB" dirty="0">
                <a:latin typeface="+mn-lt"/>
              </a:rPr>
              <a:t>Boum! / ¡Bum!</a:t>
            </a:r>
            <a:endParaRPr lang="en-GB" sz="2410" dirty="0">
              <a:latin typeface="+mn-lt"/>
            </a:endParaRPr>
          </a:p>
        </p:txBody>
      </p:sp>
      <p:sp>
        <p:nvSpPr>
          <p:cNvPr id="4" name="Text Placeholder 3">
            <a:extLst>
              <a:ext uri="{FF2B5EF4-FFF2-40B4-BE49-F238E27FC236}">
                <a16:creationId xmlns:a16="http://schemas.microsoft.com/office/drawing/2014/main" id="{765AD0F6-ED3F-4D44-9CD6-C48D3DBE02BF}"/>
              </a:ext>
            </a:extLst>
          </p:cNvPr>
          <p:cNvSpPr>
            <a:spLocks noGrp="1"/>
          </p:cNvSpPr>
          <p:nvPr>
            <p:ph type="body" idx="1"/>
          </p:nvPr>
        </p:nvSpPr>
        <p:spPr>
          <a:xfrm>
            <a:off x="267846" y="2582466"/>
            <a:ext cx="6358153" cy="4358874"/>
          </a:xfrm>
        </p:spPr>
        <p:txBody>
          <a:bodyPr>
            <a:normAutofit fontScale="85000" lnSpcReduction="20000"/>
          </a:bodyPr>
          <a:lstStyle/>
          <a:p>
            <a:pPr eaLnBrk="1" hangingPunct="1">
              <a:lnSpc>
                <a:spcPct val="100000"/>
              </a:lnSpc>
              <a:spcBef>
                <a:spcPct val="0"/>
              </a:spcBef>
              <a:defRPr/>
            </a:pPr>
            <a:endParaRPr lang="en-GB" altLang="en-US" u="sng" dirty="0"/>
          </a:p>
          <a:p>
            <a:pPr eaLnBrk="1" hangingPunct="1">
              <a:lnSpc>
                <a:spcPct val="100000"/>
              </a:lnSpc>
              <a:spcBef>
                <a:spcPct val="0"/>
              </a:spcBef>
              <a:defRPr/>
            </a:pPr>
            <a:r>
              <a:rPr lang="en-GB" altLang="en-US" u="sng" dirty="0"/>
              <a:t>Rules:</a:t>
            </a:r>
          </a:p>
          <a:p>
            <a:pPr marL="344374" indent="-344374">
              <a:spcBef>
                <a:spcPct val="0"/>
              </a:spcBef>
              <a:buFont typeface="Arial" panose="020B0604020202020204" pitchFamily="34" charset="0"/>
              <a:buChar char="•"/>
              <a:defRPr/>
            </a:pPr>
            <a:r>
              <a:rPr lang="en-GB" altLang="en-US" dirty="0"/>
              <a:t>Children work in pairs and the teacher puts up a three minute timer on the board.</a:t>
            </a:r>
          </a:p>
          <a:p>
            <a:pPr marL="344374" indent="-344374">
              <a:spcBef>
                <a:spcPct val="0"/>
              </a:spcBef>
              <a:buFont typeface="Arial" panose="020B0604020202020204" pitchFamily="34" charset="0"/>
              <a:buChar char="•"/>
              <a:defRPr/>
            </a:pPr>
            <a:r>
              <a:rPr lang="en-GB" altLang="en-US" dirty="0"/>
              <a:t>All the sticks with the images on them go face down into the pot.</a:t>
            </a:r>
          </a:p>
          <a:p>
            <a:pPr marL="344374" indent="-344374">
              <a:spcBef>
                <a:spcPct val="0"/>
              </a:spcBef>
              <a:buFont typeface="Arial" panose="020B0604020202020204" pitchFamily="34" charset="0"/>
              <a:buChar char="•"/>
              <a:defRPr/>
            </a:pPr>
            <a:r>
              <a:rPr lang="en-GB" altLang="en-US" dirty="0"/>
              <a:t>Once the timer starts, the first child asks the question ‘comment ça </a:t>
            </a:r>
            <a:r>
              <a:rPr lang="en-GB" altLang="en-US" dirty="0" err="1"/>
              <a:t>va</a:t>
            </a:r>
            <a:r>
              <a:rPr lang="en-GB" altLang="en-US" dirty="0"/>
              <a:t>?’ to their partner. </a:t>
            </a:r>
          </a:p>
          <a:p>
            <a:pPr marL="344374" indent="-344374">
              <a:spcBef>
                <a:spcPct val="0"/>
              </a:spcBef>
              <a:buFont typeface="Arial" panose="020B0604020202020204" pitchFamily="34" charset="0"/>
              <a:buChar char="•"/>
              <a:defRPr/>
            </a:pPr>
            <a:r>
              <a:rPr lang="en-GB" altLang="en-US" dirty="0"/>
              <a:t>Their partner picks out a stick and, according to the face, creates a response (e.g.         = ça </a:t>
            </a:r>
            <a:r>
              <a:rPr lang="en-GB" altLang="en-US" dirty="0" err="1"/>
              <a:t>va</a:t>
            </a:r>
            <a:r>
              <a:rPr lang="en-GB" altLang="en-US" dirty="0"/>
              <a:t> </a:t>
            </a:r>
            <a:r>
              <a:rPr lang="en-GB" altLang="en-US" dirty="0" err="1"/>
              <a:t>très</a:t>
            </a:r>
            <a:r>
              <a:rPr lang="en-GB" altLang="en-US" dirty="0"/>
              <a:t> </a:t>
            </a:r>
            <a:r>
              <a:rPr lang="en-GB" altLang="en-US" dirty="0" err="1"/>
              <a:t>bien</a:t>
            </a:r>
            <a:r>
              <a:rPr lang="en-GB" altLang="en-US" dirty="0"/>
              <a:t>). </a:t>
            </a:r>
          </a:p>
          <a:p>
            <a:pPr marL="344374" indent="-344374">
              <a:spcBef>
                <a:spcPct val="0"/>
              </a:spcBef>
              <a:buFont typeface="Arial" panose="020B0604020202020204" pitchFamily="34" charset="0"/>
              <a:buChar char="•"/>
              <a:defRPr/>
            </a:pPr>
            <a:r>
              <a:rPr lang="en-GB" altLang="en-US" dirty="0"/>
              <a:t>If the response is correct, they get to keep the stick (if not, they return it to the pot) and take their turn to ask the question ‘comment ça </a:t>
            </a:r>
            <a:r>
              <a:rPr lang="en-GB" altLang="en-US" dirty="0" err="1"/>
              <a:t>va</a:t>
            </a:r>
            <a:r>
              <a:rPr lang="en-GB" altLang="en-US" dirty="0"/>
              <a:t>?’ to their partner. </a:t>
            </a:r>
          </a:p>
          <a:p>
            <a:pPr marL="344374" indent="-344374">
              <a:spcBef>
                <a:spcPct val="0"/>
              </a:spcBef>
              <a:buFont typeface="Arial" panose="020B0604020202020204" pitchFamily="34" charset="0"/>
              <a:buChar char="•"/>
              <a:defRPr/>
            </a:pPr>
            <a:r>
              <a:rPr lang="en-GB" altLang="en-US" dirty="0"/>
              <a:t>The pairs go back and forth collecting sticks as they answer correctly. However, if an individual child picks out a stick with a ‘B’ on it, all their sticks must go back and they start again. </a:t>
            </a:r>
          </a:p>
          <a:p>
            <a:pPr marL="344374" indent="-344374">
              <a:spcBef>
                <a:spcPct val="0"/>
              </a:spcBef>
              <a:buFont typeface="Arial" panose="020B0604020202020204" pitchFamily="34" charset="0"/>
              <a:buChar char="•"/>
              <a:defRPr/>
            </a:pPr>
            <a:r>
              <a:rPr lang="en-GB" altLang="en-US" dirty="0"/>
              <a:t>The winner is the person with the most sticks at the end of the timed three minutes. </a:t>
            </a:r>
          </a:p>
          <a:p>
            <a:pPr>
              <a:defRPr/>
            </a:pPr>
            <a:endParaRPr lang="en-GB" dirty="0"/>
          </a:p>
        </p:txBody>
      </p:sp>
      <p:pic>
        <p:nvPicPr>
          <p:cNvPr id="26628" name="Picture 15" descr="Image result for open mouth smile emoji">
            <a:extLst>
              <a:ext uri="{FF2B5EF4-FFF2-40B4-BE49-F238E27FC236}">
                <a16:creationId xmlns:a16="http://schemas.microsoft.com/office/drawing/2014/main" id="{8855B40F-1796-472C-8DCA-F93C4DD0A49A}"/>
              </a:ext>
            </a:extLst>
          </p:cNvPr>
          <p:cNvPicPr>
            <a:picLocks noChangeAspect="1" noChangeArrowheads="1"/>
          </p:cNvPicPr>
          <p:nvPr/>
        </p:nvPicPr>
        <p:blipFill>
          <a:blip>
            <a:extLst>
              <a:ext uri="{28A0092B-C50C-407E-A947-70E740481C1C}">
                <a14:useLocalDpi xmlns:a14="http://schemas.microsoft.com/office/drawing/2010/main" val="0"/>
              </a:ext>
            </a:extLst>
          </a:blip>
          <a:srcRect l="1022" t="4091" r="75758" b="3816"/>
          <a:stretch>
            <a:fillRect/>
          </a:stretch>
        </p:blipFill>
        <p:spPr bwMode="auto">
          <a:xfrm>
            <a:off x="2297315" y="4592905"/>
            <a:ext cx="248714" cy="248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7">
            <a:extLst>
              <a:ext uri="{FF2B5EF4-FFF2-40B4-BE49-F238E27FC236}">
                <a16:creationId xmlns:a16="http://schemas.microsoft.com/office/drawing/2014/main" id="{B3BF4296-33A7-4AD0-9A6B-9977AC457790}"/>
              </a:ext>
            </a:extLst>
          </p:cNvPr>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9076472" y="3288751"/>
            <a:ext cx="2579612" cy="3440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8">
            <a:extLst>
              <a:ext uri="{FF2B5EF4-FFF2-40B4-BE49-F238E27FC236}">
                <a16:creationId xmlns:a16="http://schemas.microsoft.com/office/drawing/2014/main" id="{F2C11436-2C3B-44C2-8FA8-DAC49F144D62}"/>
              </a:ext>
            </a:extLst>
          </p:cNvPr>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7442292" y="356794"/>
            <a:ext cx="2579612" cy="3440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CA1C1A-BC0A-4E81-82F8-5ACE20F863F6}"/>
              </a:ext>
            </a:extLst>
          </p:cNvPr>
          <p:cNvSpPr>
            <a:spLocks noGrp="1"/>
          </p:cNvSpPr>
          <p:nvPr>
            <p:ph type="title"/>
          </p:nvPr>
        </p:nvSpPr>
        <p:spPr>
          <a:xfrm rot="21240000">
            <a:off x="-63772" y="1039162"/>
            <a:ext cx="4717597" cy="1096893"/>
          </a:xfrm>
        </p:spPr>
        <p:txBody>
          <a:bodyPr rtlCol="0">
            <a:noAutofit/>
          </a:bodyPr>
          <a:lstStyle/>
          <a:p>
            <a:pPr>
              <a:defRPr/>
            </a:pPr>
            <a:r>
              <a:rPr lang="fr-FR" sz="3214" dirty="0">
                <a:latin typeface="+mn-lt"/>
              </a:rPr>
              <a:t>Jenga (à l’envers)</a:t>
            </a:r>
            <a:br>
              <a:rPr lang="en-US" sz="3214" dirty="0">
                <a:latin typeface="+mn-lt"/>
              </a:rPr>
            </a:br>
            <a:r>
              <a:rPr lang="en-US" sz="3214" dirty="0">
                <a:latin typeface="+mn-lt"/>
              </a:rPr>
              <a:t>Jenga </a:t>
            </a:r>
            <a:r>
              <a:rPr lang="es-ES" sz="3214" dirty="0">
                <a:latin typeface="+mn-lt"/>
              </a:rPr>
              <a:t>(al revés)</a:t>
            </a:r>
          </a:p>
        </p:txBody>
      </p:sp>
      <p:sp>
        <p:nvSpPr>
          <p:cNvPr id="27651" name="Footer Placeholder 1">
            <a:extLst>
              <a:ext uri="{FF2B5EF4-FFF2-40B4-BE49-F238E27FC236}">
                <a16:creationId xmlns:a16="http://schemas.microsoft.com/office/drawing/2014/main" id="{1D95394B-8ABB-4921-B0C1-1A131F7A9FE8}"/>
              </a:ext>
            </a:extLst>
          </p:cNvPr>
          <p:cNvSpPr>
            <a:spLocks noGrp="1"/>
          </p:cNvSpPr>
          <p:nvPr>
            <p:ph type="ftr" sz="quarter" idx="10"/>
          </p:nvPr>
        </p:nvSpPr>
        <p:spPr bwMode="auto">
          <a:xfrm>
            <a:off x="5066754" y="6204764"/>
            <a:ext cx="5785792" cy="3666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4"/>
              </a:spcBef>
              <a:buFont typeface="Arial" panose="020B0604020202020204" pitchFamily="34" charset="0"/>
              <a:buChar char="•"/>
              <a:defRPr sz="2812">
                <a:solidFill>
                  <a:srgbClr val="4D4D4D"/>
                </a:solidFill>
                <a:latin typeface="Franklin Gothic Book" panose="020B0503020102020204" pitchFamily="34" charset="0"/>
              </a:defRPr>
            </a:lvl1pPr>
            <a:lvl2pPr marL="746145" indent="-286979">
              <a:lnSpc>
                <a:spcPct val="90000"/>
              </a:lnSpc>
              <a:spcBef>
                <a:spcPts val="502"/>
              </a:spcBef>
              <a:buFont typeface="Arial" panose="020B0604020202020204" pitchFamily="34" charset="0"/>
              <a:buChar char="•"/>
              <a:defRPr sz="2410">
                <a:solidFill>
                  <a:srgbClr val="4D4D4D"/>
                </a:solidFill>
                <a:latin typeface="Franklin Gothic Book" panose="020B0503020102020204" pitchFamily="34" charset="0"/>
              </a:defRPr>
            </a:lvl2pPr>
            <a:lvl3pPr marL="1147915" indent="-229583">
              <a:lnSpc>
                <a:spcPct val="90000"/>
              </a:lnSpc>
              <a:spcBef>
                <a:spcPts val="502"/>
              </a:spcBef>
              <a:buFont typeface="Arial" panose="020B0604020202020204" pitchFamily="34" charset="0"/>
              <a:buChar char="•"/>
              <a:defRPr sz="2009">
                <a:solidFill>
                  <a:srgbClr val="4D4D4D"/>
                </a:solidFill>
                <a:latin typeface="Franklin Gothic Book" panose="020B0503020102020204" pitchFamily="34" charset="0"/>
              </a:defRPr>
            </a:lvl3pPr>
            <a:lvl4pPr marL="1607081" indent="-229583">
              <a:lnSpc>
                <a:spcPct val="90000"/>
              </a:lnSpc>
              <a:spcBef>
                <a:spcPts val="502"/>
              </a:spcBef>
              <a:buFont typeface="Arial" panose="020B0604020202020204" pitchFamily="34" charset="0"/>
              <a:buChar char="•"/>
              <a:defRPr>
                <a:solidFill>
                  <a:srgbClr val="4D4D4D"/>
                </a:solidFill>
                <a:latin typeface="Franklin Gothic Book" panose="020B0503020102020204" pitchFamily="34" charset="0"/>
              </a:defRPr>
            </a:lvl4pPr>
            <a:lvl5pPr marL="2066247" indent="-229583">
              <a:lnSpc>
                <a:spcPct val="90000"/>
              </a:lnSpc>
              <a:spcBef>
                <a:spcPts val="502"/>
              </a:spcBef>
              <a:buFont typeface="Arial" panose="020B0604020202020204" pitchFamily="34" charset="0"/>
              <a:buChar char="•"/>
              <a:defRPr>
                <a:solidFill>
                  <a:srgbClr val="4D4D4D"/>
                </a:solidFill>
                <a:latin typeface="Franklin Gothic Book" panose="020B0503020102020204" pitchFamily="34" charset="0"/>
              </a:defRPr>
            </a:lvl5pPr>
            <a:lvl6pPr marL="2525413" indent="-229583" eaLnBrk="0" fontAlgn="base" hangingPunct="0">
              <a:lnSpc>
                <a:spcPct val="90000"/>
              </a:lnSpc>
              <a:spcBef>
                <a:spcPts val="502"/>
              </a:spcBef>
              <a:spcAft>
                <a:spcPct val="0"/>
              </a:spcAft>
              <a:buFont typeface="Arial" panose="020B0604020202020204" pitchFamily="34" charset="0"/>
              <a:buChar char="•"/>
              <a:defRPr>
                <a:solidFill>
                  <a:srgbClr val="4D4D4D"/>
                </a:solidFill>
                <a:latin typeface="Franklin Gothic Book" panose="020B0503020102020204" pitchFamily="34" charset="0"/>
              </a:defRPr>
            </a:lvl6pPr>
            <a:lvl7pPr marL="2984579" indent="-229583" eaLnBrk="0" fontAlgn="base" hangingPunct="0">
              <a:lnSpc>
                <a:spcPct val="90000"/>
              </a:lnSpc>
              <a:spcBef>
                <a:spcPts val="502"/>
              </a:spcBef>
              <a:spcAft>
                <a:spcPct val="0"/>
              </a:spcAft>
              <a:buFont typeface="Arial" panose="020B0604020202020204" pitchFamily="34" charset="0"/>
              <a:buChar char="•"/>
              <a:defRPr>
                <a:solidFill>
                  <a:srgbClr val="4D4D4D"/>
                </a:solidFill>
                <a:latin typeface="Franklin Gothic Book" panose="020B0503020102020204" pitchFamily="34" charset="0"/>
              </a:defRPr>
            </a:lvl7pPr>
            <a:lvl8pPr marL="3443745" indent="-229583" eaLnBrk="0" fontAlgn="base" hangingPunct="0">
              <a:lnSpc>
                <a:spcPct val="90000"/>
              </a:lnSpc>
              <a:spcBef>
                <a:spcPts val="502"/>
              </a:spcBef>
              <a:spcAft>
                <a:spcPct val="0"/>
              </a:spcAft>
              <a:buFont typeface="Arial" panose="020B0604020202020204" pitchFamily="34" charset="0"/>
              <a:buChar char="•"/>
              <a:defRPr>
                <a:solidFill>
                  <a:srgbClr val="4D4D4D"/>
                </a:solidFill>
                <a:latin typeface="Franklin Gothic Book" panose="020B0503020102020204" pitchFamily="34" charset="0"/>
              </a:defRPr>
            </a:lvl8pPr>
            <a:lvl9pPr marL="3902911" indent="-229583" eaLnBrk="0" fontAlgn="base" hangingPunct="0">
              <a:lnSpc>
                <a:spcPct val="90000"/>
              </a:lnSpc>
              <a:spcBef>
                <a:spcPts val="502"/>
              </a:spcBef>
              <a:spcAft>
                <a:spcPct val="0"/>
              </a:spcAft>
              <a:buFont typeface="Arial" panose="020B0604020202020204" pitchFamily="34" charset="0"/>
              <a:buChar char="•"/>
              <a:defRPr>
                <a:solidFill>
                  <a:srgbClr val="4D4D4D"/>
                </a:solidFill>
                <a:latin typeface="Franklin Gothic Book" panose="020B0503020102020204" pitchFamily="34" charset="0"/>
              </a:defRPr>
            </a:lvl9pPr>
          </a:lstStyle>
          <a:p>
            <a:pPr fontAlgn="base">
              <a:lnSpc>
                <a:spcPct val="100000"/>
              </a:lnSpc>
              <a:spcBef>
                <a:spcPct val="0"/>
              </a:spcBef>
              <a:spcAft>
                <a:spcPct val="0"/>
              </a:spcAft>
              <a:buFontTx/>
              <a:buNone/>
            </a:pPr>
            <a:r>
              <a:rPr lang="en-US" altLang="en-US" sz="1607" u="sng">
                <a:solidFill>
                  <a:schemeClr val="bg2"/>
                </a:solidFill>
              </a:rPr>
              <a:t>Resourcing: </a:t>
            </a:r>
            <a:r>
              <a:rPr lang="en-US" altLang="en-US" sz="1607">
                <a:solidFill>
                  <a:schemeClr val="bg2"/>
                </a:solidFill>
              </a:rPr>
              <a:t>Mini Jenga blocks can be bought from pound shops. Split the into packs to make them go further. Number the blocks from 1 – 6 over and over again, until there are none left.  </a:t>
            </a:r>
          </a:p>
        </p:txBody>
      </p:sp>
      <p:sp>
        <p:nvSpPr>
          <p:cNvPr id="3" name="Slide Number Placeholder 2">
            <a:extLst>
              <a:ext uri="{FF2B5EF4-FFF2-40B4-BE49-F238E27FC236}">
                <a16:creationId xmlns:a16="http://schemas.microsoft.com/office/drawing/2014/main" id="{87725C8C-B6FF-4BEE-B7F0-3DFD7C2734C8}"/>
              </a:ext>
            </a:extLst>
          </p:cNvPr>
          <p:cNvSpPr>
            <a:spLocks noGrp="1"/>
          </p:cNvSpPr>
          <p:nvPr>
            <p:ph type="sldNum" sz="quarter" idx="11"/>
          </p:nvPr>
        </p:nvSpPr>
        <p:spPr/>
        <p:txBody>
          <a:bodyPr/>
          <a:lstStyle/>
          <a:p>
            <a:pPr>
              <a:defRPr/>
            </a:pPr>
            <a:fld id="{93E4FDA8-DE60-46BD-AD9A-38C941868300}" type="slidenum">
              <a:rPr lang="en-US"/>
              <a:pPr>
                <a:defRPr/>
              </a:pPr>
              <a:t>19</a:t>
            </a:fld>
            <a:endParaRPr lang="en-US"/>
          </a:p>
        </p:txBody>
      </p:sp>
      <p:sp>
        <p:nvSpPr>
          <p:cNvPr id="8" name="TextBox 7">
            <a:extLst>
              <a:ext uri="{FF2B5EF4-FFF2-40B4-BE49-F238E27FC236}">
                <a16:creationId xmlns:a16="http://schemas.microsoft.com/office/drawing/2014/main" id="{416837FA-C2F9-401D-9A4F-8E2FCC866D33}"/>
              </a:ext>
            </a:extLst>
          </p:cNvPr>
          <p:cNvSpPr txBox="1"/>
          <p:nvPr/>
        </p:nvSpPr>
        <p:spPr>
          <a:xfrm>
            <a:off x="8475413" y="852628"/>
            <a:ext cx="3937974" cy="3183859"/>
          </a:xfrm>
          <a:prstGeom prst="rect">
            <a:avLst/>
          </a:prstGeom>
          <a:noFill/>
        </p:spPr>
        <p:txBody>
          <a:bodyPr>
            <a:spAutoFit/>
          </a:bodyPr>
          <a:lstStyle/>
          <a:p>
            <a:pPr algn="ctr">
              <a:defRPr/>
            </a:pPr>
            <a:r>
              <a:rPr lang="es-ES" sz="2511" b="1" u="sng" dirty="0"/>
              <a:t>Las preguntas….</a:t>
            </a:r>
          </a:p>
          <a:p>
            <a:pPr marL="344374" indent="-344374">
              <a:buFontTx/>
              <a:buAutoNum type="arabicPeriod"/>
              <a:defRPr/>
            </a:pPr>
            <a:r>
              <a:rPr lang="es-ES" sz="2511" dirty="0"/>
              <a:t>¿Cómo estás?</a:t>
            </a:r>
          </a:p>
          <a:p>
            <a:pPr marL="344374" indent="-344374">
              <a:buFontTx/>
              <a:buAutoNum type="arabicPeriod"/>
              <a:defRPr/>
            </a:pPr>
            <a:r>
              <a:rPr lang="es-ES" sz="2511" dirty="0"/>
              <a:t>¿Cómo te llamas?</a:t>
            </a:r>
          </a:p>
          <a:p>
            <a:pPr>
              <a:defRPr/>
            </a:pPr>
            <a:r>
              <a:rPr lang="es-ES" sz="2511" dirty="0"/>
              <a:t>3. ¿Cuántos años tienes?</a:t>
            </a:r>
          </a:p>
          <a:p>
            <a:pPr>
              <a:defRPr/>
            </a:pPr>
            <a:r>
              <a:rPr lang="es-ES" sz="2511" dirty="0"/>
              <a:t>4. ¿Dónde vives?</a:t>
            </a:r>
          </a:p>
          <a:p>
            <a:pPr>
              <a:defRPr/>
            </a:pPr>
            <a:r>
              <a:rPr lang="es-ES" sz="2511" dirty="0"/>
              <a:t>5. ¿Tienes hermanos o hermanas?</a:t>
            </a:r>
          </a:p>
          <a:p>
            <a:pPr>
              <a:defRPr/>
            </a:pPr>
            <a:r>
              <a:rPr lang="es-ES" sz="2511" dirty="0"/>
              <a:t>6. ¿ Qué tiempo hace hoy?</a:t>
            </a:r>
          </a:p>
        </p:txBody>
      </p:sp>
      <p:sp>
        <p:nvSpPr>
          <p:cNvPr id="10" name="TextBox 9">
            <a:extLst>
              <a:ext uri="{FF2B5EF4-FFF2-40B4-BE49-F238E27FC236}">
                <a16:creationId xmlns:a16="http://schemas.microsoft.com/office/drawing/2014/main" id="{9EA9386E-39BA-4162-9512-28A110693665}"/>
              </a:ext>
            </a:extLst>
          </p:cNvPr>
          <p:cNvSpPr txBox="1"/>
          <p:nvPr/>
        </p:nvSpPr>
        <p:spPr>
          <a:xfrm>
            <a:off x="4698466" y="860599"/>
            <a:ext cx="3937974" cy="3569686"/>
          </a:xfrm>
          <a:prstGeom prst="rect">
            <a:avLst/>
          </a:prstGeom>
          <a:noFill/>
        </p:spPr>
        <p:txBody>
          <a:bodyPr>
            <a:spAutoFit/>
          </a:bodyPr>
          <a:lstStyle/>
          <a:p>
            <a:pPr algn="ctr">
              <a:defRPr/>
            </a:pPr>
            <a:r>
              <a:rPr lang="fr-FR" sz="2511" b="1" u="sng" dirty="0"/>
              <a:t>Les questions…</a:t>
            </a:r>
          </a:p>
          <a:p>
            <a:pPr marL="344374" indent="-344374">
              <a:buFontTx/>
              <a:buAutoNum type="arabicPeriod"/>
              <a:defRPr/>
            </a:pPr>
            <a:r>
              <a:rPr lang="fr-FR" sz="2511" dirty="0"/>
              <a:t>Comment ça va?</a:t>
            </a:r>
          </a:p>
          <a:p>
            <a:pPr marL="344374" indent="-344374">
              <a:buFontTx/>
              <a:buAutoNum type="arabicPeriod"/>
              <a:defRPr/>
            </a:pPr>
            <a:r>
              <a:rPr lang="fr-FR" sz="2511" dirty="0"/>
              <a:t>Comment t’appelles-tu?</a:t>
            </a:r>
          </a:p>
          <a:p>
            <a:pPr marL="344374" indent="-344374">
              <a:buFontTx/>
              <a:buAutoNum type="arabicPeriod"/>
              <a:defRPr/>
            </a:pPr>
            <a:r>
              <a:rPr lang="fr-FR" sz="2511" dirty="0"/>
              <a:t>Quel âge as-tu?</a:t>
            </a:r>
          </a:p>
          <a:p>
            <a:pPr marL="344374" indent="-344374">
              <a:buFontTx/>
              <a:buAutoNum type="arabicPeriod"/>
              <a:defRPr/>
            </a:pPr>
            <a:r>
              <a:rPr lang="fr-FR" sz="2511" dirty="0"/>
              <a:t>Où habites-tu?</a:t>
            </a:r>
          </a:p>
          <a:p>
            <a:pPr marL="344374" indent="-344374">
              <a:buFontTx/>
              <a:buAutoNum type="arabicPeriod"/>
              <a:defRPr/>
            </a:pPr>
            <a:r>
              <a:rPr lang="fr-FR" sz="2511" dirty="0"/>
              <a:t>As-tu des frères et des sœurs?</a:t>
            </a:r>
          </a:p>
          <a:p>
            <a:pPr marL="344374" indent="-344374">
              <a:buFontTx/>
              <a:buAutoNum type="arabicPeriod"/>
              <a:defRPr/>
            </a:pPr>
            <a:r>
              <a:rPr lang="fr-FR" sz="2511" dirty="0"/>
              <a:t>Quel temps fait-il aujourd’hui? </a:t>
            </a:r>
          </a:p>
        </p:txBody>
      </p:sp>
      <p:pic>
        <p:nvPicPr>
          <p:cNvPr id="27655" name="Picture 8" descr="Image result for jenga pictures">
            <a:extLst>
              <a:ext uri="{FF2B5EF4-FFF2-40B4-BE49-F238E27FC236}">
                <a16:creationId xmlns:a16="http://schemas.microsoft.com/office/drawing/2014/main" id="{C46E5F78-F649-4D73-97A4-8FE177F7130A}"/>
              </a:ext>
            </a:extLst>
          </p:cNvPr>
          <p:cNvPicPr>
            <a:picLocks noChangeAspect="1" noChangeArrowheads="1"/>
          </p:cNvPicPr>
          <p:nvPr/>
        </p:nvPicPr>
        <p:blipFill>
          <a:blip>
            <a:extLst>
              <a:ext uri="{28A0092B-C50C-407E-A947-70E740481C1C}">
                <a14:useLocalDpi xmlns:a14="http://schemas.microsoft.com/office/drawing/2010/main" val="0"/>
              </a:ext>
            </a:extLst>
          </a:blip>
          <a:srcRect l="11737" r="10243"/>
          <a:stretch>
            <a:fillRect/>
          </a:stretch>
        </p:blipFill>
        <p:spPr bwMode="auto">
          <a:xfrm>
            <a:off x="379449" y="2641456"/>
            <a:ext cx="3011673" cy="418668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Notes</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r>
              <a:rPr lang="en-GB"/>
              <a:t>This presentation contains Notes below the screens, partly to save being too wordy.</a:t>
            </a:r>
          </a:p>
          <a:p>
            <a:r>
              <a:rPr lang="en-GB"/>
              <a:t>Please do read them in advance as some of the information is essential to the screen content.</a:t>
            </a:r>
            <a:endParaRPr lang="en-GB" dirty="0"/>
          </a:p>
        </p:txBody>
      </p:sp>
    </p:spTree>
    <p:extLst>
      <p:ext uri="{BB962C8B-B14F-4D97-AF65-F5344CB8AC3E}">
        <p14:creationId xmlns:p14="http://schemas.microsoft.com/office/powerpoint/2010/main" val="3516408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9D5C3-1728-4E6E-96C9-730795D7C242}"/>
              </a:ext>
            </a:extLst>
          </p:cNvPr>
          <p:cNvSpPr>
            <a:spLocks noGrp="1"/>
          </p:cNvSpPr>
          <p:nvPr>
            <p:ph type="title"/>
          </p:nvPr>
        </p:nvSpPr>
        <p:spPr>
          <a:xfrm rot="21240000">
            <a:off x="522938" y="1013653"/>
            <a:ext cx="3977832" cy="1066601"/>
          </a:xfrm>
        </p:spPr>
        <p:txBody>
          <a:bodyPr rtlCol="0"/>
          <a:lstStyle/>
          <a:p>
            <a:pPr>
              <a:defRPr/>
            </a:pPr>
            <a:r>
              <a:rPr lang="fr-FR" dirty="0" err="1">
                <a:latin typeface="+mn-lt"/>
              </a:rPr>
              <a:t>Jenga</a:t>
            </a:r>
            <a:r>
              <a:rPr lang="fr-FR" dirty="0">
                <a:latin typeface="+mn-lt"/>
              </a:rPr>
              <a:t> (à l’envers)</a:t>
            </a:r>
            <a:br>
              <a:rPr lang="en-US" dirty="0">
                <a:latin typeface="+mn-lt"/>
              </a:rPr>
            </a:br>
            <a:r>
              <a:rPr lang="en-US" dirty="0" err="1">
                <a:latin typeface="+mn-lt"/>
              </a:rPr>
              <a:t>Jenga</a:t>
            </a:r>
            <a:r>
              <a:rPr lang="en-US" dirty="0">
                <a:latin typeface="+mn-lt"/>
              </a:rPr>
              <a:t> </a:t>
            </a:r>
            <a:r>
              <a:rPr lang="es-ES" dirty="0">
                <a:latin typeface="+mn-lt"/>
              </a:rPr>
              <a:t>(al revés)</a:t>
            </a:r>
            <a:endParaRPr lang="en-GB" sz="2410" dirty="0">
              <a:latin typeface="+mn-lt"/>
            </a:endParaRPr>
          </a:p>
        </p:txBody>
      </p:sp>
      <p:sp>
        <p:nvSpPr>
          <p:cNvPr id="4" name="Text Placeholder 3">
            <a:extLst>
              <a:ext uri="{FF2B5EF4-FFF2-40B4-BE49-F238E27FC236}">
                <a16:creationId xmlns:a16="http://schemas.microsoft.com/office/drawing/2014/main" id="{60F7B7D3-C3AC-48A4-B148-D524E9878B3D}"/>
              </a:ext>
            </a:extLst>
          </p:cNvPr>
          <p:cNvSpPr>
            <a:spLocks noGrp="1"/>
          </p:cNvSpPr>
          <p:nvPr>
            <p:ph type="body" idx="1"/>
          </p:nvPr>
        </p:nvSpPr>
        <p:spPr>
          <a:xfrm>
            <a:off x="248715" y="2582466"/>
            <a:ext cx="6356559" cy="4358874"/>
          </a:xfrm>
        </p:spPr>
        <p:txBody>
          <a:bodyPr>
            <a:normAutofit fontScale="85000" lnSpcReduction="20000"/>
          </a:bodyPr>
          <a:lstStyle/>
          <a:p>
            <a:pPr eaLnBrk="1" hangingPunct="1">
              <a:lnSpc>
                <a:spcPct val="100000"/>
              </a:lnSpc>
              <a:spcBef>
                <a:spcPct val="0"/>
              </a:spcBef>
              <a:defRPr/>
            </a:pPr>
            <a:r>
              <a:rPr lang="en-GB" altLang="en-US" u="sng" dirty="0"/>
              <a:t>Rules:</a:t>
            </a:r>
          </a:p>
          <a:p>
            <a:pPr marL="344374" indent="-344374">
              <a:spcBef>
                <a:spcPct val="0"/>
              </a:spcBef>
              <a:buFont typeface="Arial" panose="020B0604020202020204" pitchFamily="34" charset="0"/>
              <a:buChar char="•"/>
              <a:defRPr/>
            </a:pPr>
            <a:r>
              <a:rPr lang="en-GB" dirty="0"/>
              <a:t>Children work in groups of four. </a:t>
            </a:r>
          </a:p>
          <a:p>
            <a:pPr marL="344374" indent="-344374">
              <a:spcBef>
                <a:spcPct val="0"/>
              </a:spcBef>
              <a:buFont typeface="Arial" panose="020B0604020202020204" pitchFamily="34" charset="0"/>
              <a:buChar char="•"/>
              <a:defRPr/>
            </a:pPr>
            <a:r>
              <a:rPr lang="en-GB" dirty="0"/>
              <a:t>The blocks are divided equally between them.</a:t>
            </a:r>
          </a:p>
          <a:p>
            <a:pPr marL="344374" indent="-344374">
              <a:spcBef>
                <a:spcPct val="0"/>
              </a:spcBef>
              <a:buFont typeface="Arial" panose="020B0604020202020204" pitchFamily="34" charset="0"/>
              <a:buChar char="•"/>
              <a:defRPr/>
            </a:pPr>
            <a:r>
              <a:rPr lang="en-GB" dirty="0"/>
              <a:t>The first child picks up a block at random from their set and refers to the question corresponding to their number on the board (see previous slide). They then answer the question aloud to the group. </a:t>
            </a:r>
          </a:p>
          <a:p>
            <a:pPr marL="344374" indent="-344374">
              <a:spcBef>
                <a:spcPct val="0"/>
              </a:spcBef>
              <a:buFont typeface="Arial" panose="020B0604020202020204" pitchFamily="34" charset="0"/>
              <a:buChar char="•"/>
              <a:defRPr/>
            </a:pPr>
            <a:r>
              <a:rPr lang="en-GB" dirty="0"/>
              <a:t>If the group agrees that they are correct (good evidence of peer-marking) then they can place their block to start the tower. </a:t>
            </a:r>
          </a:p>
          <a:p>
            <a:pPr marL="344374" indent="-344374">
              <a:spcBef>
                <a:spcPct val="0"/>
              </a:spcBef>
              <a:buFont typeface="Arial" panose="020B0604020202020204" pitchFamily="34" charset="0"/>
              <a:buChar char="•"/>
              <a:defRPr/>
            </a:pPr>
            <a:r>
              <a:rPr lang="en-GB" dirty="0"/>
              <a:t>The children answer questions around the group, according to the numbers on their blocks, placing them to build the tower if they answer correctly. </a:t>
            </a:r>
          </a:p>
          <a:p>
            <a:pPr marL="344374" indent="-344374">
              <a:spcBef>
                <a:spcPct val="0"/>
              </a:spcBef>
              <a:buFont typeface="Arial" panose="020B0604020202020204" pitchFamily="34" charset="0"/>
              <a:buChar char="•"/>
              <a:defRPr/>
            </a:pPr>
            <a:r>
              <a:rPr lang="en-GB" dirty="0"/>
              <a:t>This is good for the teacher as they can instantly assess how each group is getting on (the bigger the tower, the more questions each individual child has answered correctly). Groups with smaller towers can then be supported. </a:t>
            </a:r>
          </a:p>
          <a:p>
            <a:pPr marL="344374" indent="-344374">
              <a:spcBef>
                <a:spcPct val="0"/>
              </a:spcBef>
              <a:buFont typeface="Arial" panose="020B0604020202020204" pitchFamily="34" charset="0"/>
              <a:buChar char="•"/>
              <a:defRPr/>
            </a:pPr>
            <a:r>
              <a:rPr lang="en-GB" dirty="0"/>
              <a:t>As a reward for finishing, the group can play </a:t>
            </a:r>
            <a:r>
              <a:rPr lang="en-GB" dirty="0" err="1"/>
              <a:t>Jenga</a:t>
            </a:r>
            <a:r>
              <a:rPr lang="en-GB" dirty="0"/>
              <a:t> the ‘right way round’ to finish.  </a:t>
            </a:r>
          </a:p>
        </p:txBody>
      </p:sp>
      <p:pic>
        <p:nvPicPr>
          <p:cNvPr id="28676" name="Picture 2">
            <a:extLst>
              <a:ext uri="{FF2B5EF4-FFF2-40B4-BE49-F238E27FC236}">
                <a16:creationId xmlns:a16="http://schemas.microsoft.com/office/drawing/2014/main" id="{AA771B0F-8DE1-4285-B486-879A401E8364}"/>
              </a:ext>
            </a:extLst>
          </p:cNvPr>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7654337" y="925966"/>
            <a:ext cx="3577657" cy="4770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70568" y="-113210"/>
            <a:ext cx="6734732" cy="1471748"/>
          </a:xfrm>
        </p:spPr>
        <p:txBody>
          <a:bodyPr/>
          <a:lstStyle/>
          <a:p>
            <a:r>
              <a:rPr lang="en-GB" dirty="0"/>
              <a:t>Language World 2019</a:t>
            </a:r>
            <a:r>
              <a:rPr lang="en-US" dirty="0"/>
              <a:t> from Clare </a:t>
            </a:r>
            <a:r>
              <a:rPr lang="en-US" dirty="0" err="1"/>
              <a:t>Seccombe’s</a:t>
            </a:r>
            <a:r>
              <a:rPr lang="en-US" dirty="0"/>
              <a:t> talk</a:t>
            </a:r>
          </a:p>
        </p:txBody>
      </p:sp>
      <p:pic>
        <p:nvPicPr>
          <p:cNvPr id="3" name="Content Placeholder 2">
            <a:extLst>
              <a:ext uri="{FF2B5EF4-FFF2-40B4-BE49-F238E27FC236}">
                <a16:creationId xmlns:a16="http://schemas.microsoft.com/office/drawing/2014/main" id="{5C1EF663-7D5E-4728-9CD9-FA155BFF2778}"/>
              </a:ext>
            </a:extLst>
          </p:cNvPr>
          <p:cNvPicPr>
            <a:picLocks noGrp="1" noChangeAspect="1"/>
          </p:cNvPicPr>
          <p:nvPr>
            <p:ph sz="half" idx="1"/>
          </p:nvPr>
        </p:nvPicPr>
        <p:blipFill>
          <a:blip/>
          <a:stretch>
            <a:fillRect/>
          </a:stretch>
        </p:blipFill>
        <p:spPr>
          <a:xfrm>
            <a:off x="1686561" y="1853706"/>
            <a:ext cx="5218430" cy="2935366"/>
          </a:xfrm>
        </p:spPr>
      </p:pic>
      <p:pic>
        <p:nvPicPr>
          <p:cNvPr id="8" name="Content Placeholder 7" descr="A screenshot of a cell phone&#10;&#10;Description automatically generated">
            <a:extLst>
              <a:ext uri="{FF2B5EF4-FFF2-40B4-BE49-F238E27FC236}">
                <a16:creationId xmlns:a16="http://schemas.microsoft.com/office/drawing/2014/main" id="{0E239EE9-0D23-4D25-A375-F2F1230BE1A0}"/>
              </a:ext>
            </a:extLst>
          </p:cNvPr>
          <p:cNvPicPr>
            <a:picLocks noGrp="1" noChangeAspect="1"/>
          </p:cNvPicPr>
          <p:nvPr>
            <p:ph sz="half" idx="2"/>
          </p:nvPr>
        </p:nvPicPr>
        <p:blipFill>
          <a:blip/>
          <a:stretch>
            <a:fillRect/>
          </a:stretch>
        </p:blipFill>
        <p:spPr>
          <a:xfrm>
            <a:off x="7081520" y="3230880"/>
            <a:ext cx="4948555" cy="2834640"/>
          </a:xfrm>
        </p:spPr>
      </p:pic>
    </p:spTree>
    <p:extLst>
      <p:ext uri="{BB962C8B-B14F-4D97-AF65-F5344CB8AC3E}">
        <p14:creationId xmlns:p14="http://schemas.microsoft.com/office/powerpoint/2010/main" val="505787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endParaRPr lang="en-GB" dirty="0"/>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r>
              <a:rPr lang="en-GB" dirty="0"/>
              <a:t>From Clare </a:t>
            </a:r>
            <a:r>
              <a:rPr lang="en-GB" dirty="0" err="1"/>
              <a:t>Seccombe’s</a:t>
            </a:r>
            <a:r>
              <a:rPr lang="en-GB" dirty="0"/>
              <a:t> session </a:t>
            </a:r>
            <a:r>
              <a:rPr lang="en-US" dirty="0"/>
              <a:t>to stimulate discussion.  The text of the presentation is on Clare’s blog  </a:t>
            </a:r>
          </a:p>
          <a:p>
            <a:r>
              <a:rPr lang="en-US" sz="2800" dirty="0">
                <a:hlinkClick r:id="rId2"/>
              </a:rPr>
              <a:t>http://changing-phase.blogspot.com/2019/03/lw2019-goosebump-learning.html</a:t>
            </a:r>
            <a:r>
              <a:rPr lang="en-US" sz="2800" dirty="0"/>
              <a:t>  </a:t>
            </a:r>
            <a:endParaRPr lang="en-GB" sz="2800" dirty="0"/>
          </a:p>
        </p:txBody>
      </p:sp>
    </p:spTree>
    <p:extLst>
      <p:ext uri="{BB962C8B-B14F-4D97-AF65-F5344CB8AC3E}">
        <p14:creationId xmlns:p14="http://schemas.microsoft.com/office/powerpoint/2010/main" val="1418833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569" y="570705"/>
            <a:ext cx="4545761" cy="1734022"/>
          </a:xfrm>
        </p:spPr>
        <p:txBody>
          <a:bodyPr/>
          <a:lstStyle/>
          <a:p>
            <a:r>
              <a:rPr lang="en-GB" dirty="0"/>
              <a:t>Also at Language World </a:t>
            </a:r>
            <a:endParaRPr lang="en-US" dirty="0"/>
          </a:p>
        </p:txBody>
      </p:sp>
      <p:sp>
        <p:nvSpPr>
          <p:cNvPr id="3" name="Content Placeholder 2"/>
          <p:cNvSpPr>
            <a:spLocks noGrp="1"/>
          </p:cNvSpPr>
          <p:nvPr>
            <p:ph idx="1"/>
          </p:nvPr>
        </p:nvSpPr>
        <p:spPr>
          <a:xfrm>
            <a:off x="2270570" y="2533883"/>
            <a:ext cx="9459983" cy="4264333"/>
          </a:xfrm>
        </p:spPr>
        <p:txBody>
          <a:bodyPr/>
          <a:lstStyle/>
          <a:p>
            <a:r>
              <a:rPr lang="en-US" dirty="0">
                <a:hlinkClick r:id="rId2"/>
              </a:rPr>
              <a:t>http://www.languageangels.tv/</a:t>
            </a:r>
            <a:endParaRPr lang="en-US" dirty="0"/>
          </a:p>
          <a:p>
            <a:r>
              <a:rPr lang="en-GB" dirty="0"/>
              <a:t>Currently offering a free trial </a:t>
            </a:r>
          </a:p>
          <a:p>
            <a:endParaRPr lang="en-GB" dirty="0"/>
          </a:p>
          <a:p>
            <a:endParaRPr lang="en-GB" dirty="0"/>
          </a:p>
        </p:txBody>
      </p:sp>
    </p:spTree>
    <p:extLst>
      <p:ext uri="{BB962C8B-B14F-4D97-AF65-F5344CB8AC3E}">
        <p14:creationId xmlns:p14="http://schemas.microsoft.com/office/powerpoint/2010/main" val="663736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569" y="570705"/>
            <a:ext cx="5673281" cy="1734022"/>
          </a:xfrm>
        </p:spPr>
        <p:txBody>
          <a:bodyPr/>
          <a:lstStyle/>
          <a:p>
            <a:r>
              <a:rPr lang="en-GB" dirty="0"/>
              <a:t>Have you read about … Culture</a:t>
            </a:r>
            <a:endParaRPr lang="en-US" dirty="0"/>
          </a:p>
        </p:txBody>
      </p:sp>
      <p:sp>
        <p:nvSpPr>
          <p:cNvPr id="3" name="Content Placeholder 2"/>
          <p:cNvSpPr>
            <a:spLocks noGrp="1"/>
          </p:cNvSpPr>
          <p:nvPr>
            <p:ph idx="1"/>
          </p:nvPr>
        </p:nvSpPr>
        <p:spPr>
          <a:xfrm>
            <a:off x="2270570" y="2533883"/>
            <a:ext cx="9459983" cy="4264333"/>
          </a:xfrm>
        </p:spPr>
        <p:txBody>
          <a:bodyPr/>
          <a:lstStyle/>
          <a:p>
            <a:r>
              <a:rPr lang="en-GB" dirty="0"/>
              <a:t>There is currently a focus on Culture on the home page of the ALL-Literature wiki </a:t>
            </a:r>
            <a:r>
              <a:rPr lang="en-GB" dirty="0">
                <a:hlinkClick r:id="rId3"/>
              </a:rPr>
              <a:t>http://ALL-Literature.wikidot.com</a:t>
            </a:r>
            <a:r>
              <a:rPr lang="en-GB" dirty="0"/>
              <a:t> </a:t>
            </a:r>
          </a:p>
          <a:p>
            <a:r>
              <a:rPr lang="en-GB" dirty="0"/>
              <a:t>The wiki features texts of all sorts (and sources of more texts) in several languages with teacher suggestions for classroom use</a:t>
            </a:r>
          </a:p>
          <a:p>
            <a:r>
              <a:rPr lang="en-GB" dirty="0"/>
              <a:t>A Primary story is added each week by Nathalie Paris </a:t>
            </a:r>
          </a:p>
        </p:txBody>
      </p:sp>
    </p:spTree>
    <p:extLst>
      <p:ext uri="{BB962C8B-B14F-4D97-AF65-F5344CB8AC3E}">
        <p14:creationId xmlns:p14="http://schemas.microsoft.com/office/powerpoint/2010/main" val="4252068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5031-C7D9-4260-9144-D2BDDE46940C}"/>
              </a:ext>
            </a:extLst>
          </p:cNvPr>
          <p:cNvSpPr>
            <a:spLocks noGrp="1"/>
          </p:cNvSpPr>
          <p:nvPr>
            <p:ph type="title"/>
          </p:nvPr>
        </p:nvSpPr>
        <p:spPr>
          <a:xfrm>
            <a:off x="2270568" y="417796"/>
            <a:ext cx="6734732" cy="1010410"/>
          </a:xfrm>
        </p:spPr>
        <p:txBody>
          <a:bodyPr/>
          <a:lstStyle/>
          <a:p>
            <a:r>
              <a:rPr lang="en-GB" sz="3200" dirty="0"/>
              <a:t>Have you celebrated … Award for THE LANGUAGE MAGICIAN </a:t>
            </a:r>
            <a:br>
              <a:rPr lang="en-GB" dirty="0"/>
            </a:br>
            <a:endParaRPr lang="en-GB" dirty="0"/>
          </a:p>
        </p:txBody>
      </p:sp>
      <p:sp>
        <p:nvSpPr>
          <p:cNvPr id="3" name="Content Placeholder 2">
            <a:extLst>
              <a:ext uri="{FF2B5EF4-FFF2-40B4-BE49-F238E27FC236}">
                <a16:creationId xmlns:a16="http://schemas.microsoft.com/office/drawing/2014/main" id="{0DE04AF6-FE6D-4C35-8FFF-3635574A476F}"/>
              </a:ext>
            </a:extLst>
          </p:cNvPr>
          <p:cNvSpPr>
            <a:spLocks noGrp="1"/>
          </p:cNvSpPr>
          <p:nvPr>
            <p:ph sz="half" idx="1"/>
          </p:nvPr>
        </p:nvSpPr>
        <p:spPr>
          <a:xfrm>
            <a:off x="1680754" y="1654629"/>
            <a:ext cx="4517968" cy="4707973"/>
          </a:xfrm>
        </p:spPr>
        <p:txBody>
          <a:bodyPr>
            <a:normAutofit fontScale="62500" lnSpcReduction="20000"/>
          </a:bodyPr>
          <a:lstStyle/>
          <a:p>
            <a:r>
              <a:rPr lang="en-GB" dirty="0"/>
              <a:t>On 20 May 2019, the 15 best Erasmus+ projects of 2018 were honoured during the annual conference of the National Agency for Erasmus+ in Bonn, Germany. </a:t>
            </a:r>
          </a:p>
          <a:p>
            <a:r>
              <a:rPr lang="en-GB" b="1" dirty="0">
                <a:solidFill>
                  <a:srgbClr val="7030A0"/>
                </a:solidFill>
              </a:rPr>
              <a:t>THE LANGUAGE MAGICIAN received the award in the category "Erasmus+ Innovation Project 2018". </a:t>
            </a:r>
          </a:p>
          <a:p>
            <a:endParaRPr lang="en-GB" dirty="0"/>
          </a:p>
          <a:p>
            <a:r>
              <a:rPr lang="en-GB" dirty="0"/>
              <a:t>ALL was a partner in THE LANGUAGE MAGICIAN project: </a:t>
            </a:r>
            <a:r>
              <a:rPr lang="en-GB" sz="2900" u="sng" dirty="0">
                <a:hlinkClick r:id="rId2"/>
              </a:rPr>
              <a:t>https://www.thelanguagemagician.net/</a:t>
            </a:r>
            <a:endParaRPr lang="en-GB" sz="2900" dirty="0"/>
          </a:p>
          <a:p>
            <a:endParaRPr lang="en-GB" dirty="0"/>
          </a:p>
        </p:txBody>
      </p:sp>
      <p:pic>
        <p:nvPicPr>
          <p:cNvPr id="6" name="Content Placeholder 5" descr="A person posing for a picture&#10;&#10;Description automatically generated">
            <a:extLst>
              <a:ext uri="{FF2B5EF4-FFF2-40B4-BE49-F238E27FC236}">
                <a16:creationId xmlns:a16="http://schemas.microsoft.com/office/drawing/2014/main" id="{6054B616-699C-4E98-9C52-F8653D4964EB}"/>
              </a:ext>
            </a:extLst>
          </p:cNvPr>
          <p:cNvPicPr>
            <a:picLocks noGrp="1" noChangeAspect="1"/>
          </p:cNvPicPr>
          <p:nvPr>
            <p:ph sz="half" idx="2"/>
          </p:nvPr>
        </p:nvPicPr>
        <p:blipFill>
          <a:blip>
            <a:extLst>
              <a:ext uri="{28A0092B-C50C-407E-A947-70E740481C1C}">
                <a14:useLocalDpi xmlns:a14="http://schemas.microsoft.com/office/drawing/2010/main" val="0"/>
              </a:ext>
            </a:extLst>
          </a:blip>
          <a:stretch>
            <a:fillRect/>
          </a:stretch>
        </p:blipFill>
        <p:spPr>
          <a:xfrm>
            <a:off x="6590607" y="2442962"/>
            <a:ext cx="5203865" cy="3469243"/>
          </a:xfrm>
        </p:spPr>
      </p:pic>
    </p:spTree>
    <p:extLst>
      <p:ext uri="{BB962C8B-B14F-4D97-AF65-F5344CB8AC3E}">
        <p14:creationId xmlns:p14="http://schemas.microsoft.com/office/powerpoint/2010/main" val="232007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US" dirty="0"/>
              <a:t>Have you heard about … Tweaking</a:t>
            </a:r>
            <a:r>
              <a:rPr lang="en-GB" dirty="0"/>
              <a:t>?</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pPr marL="0" indent="0">
              <a:buNone/>
            </a:pPr>
            <a:r>
              <a:rPr lang="en-GB" dirty="0"/>
              <a:t>THE LANGUAGE MAGICIAN has begun to share Teacher-generated resources via links on </a:t>
            </a:r>
          </a:p>
          <a:p>
            <a:r>
              <a:rPr lang="en-GB" dirty="0">
                <a:hlinkClick r:id="rId3"/>
              </a:rPr>
              <a:t>https://www.thelanguagemagician.net/</a:t>
            </a:r>
            <a:r>
              <a:rPr lang="en-GB" dirty="0"/>
              <a:t> </a:t>
            </a:r>
          </a:p>
          <a:p>
            <a:pPr marL="0" indent="0">
              <a:buNone/>
            </a:pPr>
            <a:r>
              <a:rPr lang="en-GB" dirty="0"/>
              <a:t>An article outlining the idea is here:</a:t>
            </a:r>
          </a:p>
          <a:p>
            <a:r>
              <a:rPr lang="en-US" dirty="0">
                <a:hlinkClick r:id="rId4"/>
              </a:rPr>
              <a:t>A Magical Tweak – Integrating THE LANGUAGE MAGICIAN into Lessons</a:t>
            </a:r>
            <a:endParaRPr lang="en-US" dirty="0"/>
          </a:p>
          <a:p>
            <a:endParaRPr lang="en-GB" dirty="0"/>
          </a:p>
        </p:txBody>
      </p:sp>
    </p:spTree>
    <p:extLst>
      <p:ext uri="{BB962C8B-B14F-4D97-AF65-F5344CB8AC3E}">
        <p14:creationId xmlns:p14="http://schemas.microsoft.com/office/powerpoint/2010/main" val="979199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D8FEE-F6E7-42C5-BCD8-0955C6E294A1}"/>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A7FA8C2E-1F05-4B33-B5B4-5AA90713E473}"/>
              </a:ext>
            </a:extLst>
          </p:cNvPr>
          <p:cNvSpPr>
            <a:spLocks noGrp="1"/>
          </p:cNvSpPr>
          <p:nvPr>
            <p:ph type="subTitle" idx="1"/>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07270-F6E9-4374-8EE3-BFE5DF2FCC6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59A861E-A177-4F8E-AA87-6162DF668CC2}"/>
              </a:ext>
            </a:extLst>
          </p:cNvPr>
          <p:cNvSpPr>
            <a:spLocks noGrp="1"/>
          </p:cNvSpPr>
          <p:nvPr>
            <p:ph idx="1"/>
          </p:nvPr>
        </p:nvSpPr>
        <p:spPr>
          <a:xfrm>
            <a:off x="2029098" y="430623"/>
            <a:ext cx="9862518" cy="6393431"/>
          </a:xfrm>
        </p:spPr>
        <p:txBody>
          <a:bodyPr>
            <a:normAutofit fontScale="85000" lnSpcReduction="20000"/>
          </a:bodyPr>
          <a:lstStyle/>
          <a:p>
            <a:pPr marL="0" indent="0">
              <a:buNone/>
            </a:pPr>
            <a:r>
              <a:rPr lang="fr-FR" i="1" dirty="0" err="1"/>
              <a:t>Músicos</a:t>
            </a:r>
            <a:r>
              <a:rPr lang="fr-FR" i="1" dirty="0"/>
              <a:t> </a:t>
            </a:r>
            <a:r>
              <a:rPr lang="fr-FR" i="1" dirty="0" err="1"/>
              <a:t>tocando</a:t>
            </a:r>
            <a:r>
              <a:rPr lang="fr-FR" i="1" dirty="0"/>
              <a:t> </a:t>
            </a:r>
            <a:r>
              <a:rPr lang="fr-FR" i="1" dirty="0" err="1"/>
              <a:t>una</a:t>
            </a:r>
            <a:r>
              <a:rPr lang="fr-FR" i="1" dirty="0"/>
              <a:t> </a:t>
            </a:r>
            <a:r>
              <a:rPr lang="fr-FR" i="1" dirty="0" err="1"/>
              <a:t>canción</a:t>
            </a:r>
            <a:r>
              <a:rPr lang="fr-FR" dirty="0"/>
              <a:t>	</a:t>
            </a:r>
            <a:endParaRPr lang="en-GB" dirty="0"/>
          </a:p>
          <a:p>
            <a:pPr marL="0" indent="0">
              <a:buNone/>
            </a:pPr>
            <a:r>
              <a:rPr lang="fr-FR" b="1" dirty="0" err="1"/>
              <a:t>Narrador</a:t>
            </a:r>
            <a:r>
              <a:rPr lang="fr-FR" b="1" dirty="0"/>
              <a:t> 1</a:t>
            </a:r>
            <a:r>
              <a:rPr lang="fr-FR" dirty="0"/>
              <a:t>	!</a:t>
            </a:r>
            <a:r>
              <a:rPr lang="fr-FR" dirty="0" err="1"/>
              <a:t>Bienvenidos</a:t>
            </a:r>
            <a:r>
              <a:rPr lang="fr-FR" dirty="0"/>
              <a:t> a la </a:t>
            </a:r>
            <a:r>
              <a:rPr lang="fr-FR" dirty="0" err="1"/>
              <a:t>granja</a:t>
            </a:r>
            <a:r>
              <a:rPr lang="fr-FR" dirty="0"/>
              <a:t> </a:t>
            </a:r>
            <a:r>
              <a:rPr lang="fr-FR" dirty="0" err="1"/>
              <a:t>mágica</a:t>
            </a:r>
            <a:r>
              <a:rPr lang="fr-FR" dirty="0"/>
              <a:t>! </a:t>
            </a:r>
            <a:endParaRPr lang="en-GB" dirty="0"/>
          </a:p>
          <a:p>
            <a:pPr marL="0" indent="0">
              <a:buNone/>
            </a:pPr>
            <a:r>
              <a:rPr lang="fr-FR" b="1" dirty="0" err="1"/>
              <a:t>Narrador</a:t>
            </a:r>
            <a:r>
              <a:rPr lang="fr-FR" b="1" dirty="0"/>
              <a:t> 2</a:t>
            </a:r>
            <a:r>
              <a:rPr lang="fr-FR" dirty="0"/>
              <a:t>	Y </a:t>
            </a:r>
            <a:r>
              <a:rPr lang="fr-FR" dirty="0" err="1"/>
              <a:t>bienvenidos</a:t>
            </a:r>
            <a:r>
              <a:rPr lang="fr-FR" dirty="0"/>
              <a:t> a </a:t>
            </a:r>
            <a:r>
              <a:rPr lang="fr-FR" dirty="0" err="1"/>
              <a:t>nuestra</a:t>
            </a:r>
            <a:r>
              <a:rPr lang="fr-FR" dirty="0"/>
              <a:t> </a:t>
            </a:r>
            <a:r>
              <a:rPr lang="fr-FR" dirty="0" err="1"/>
              <a:t>obra</a:t>
            </a:r>
            <a:r>
              <a:rPr lang="fr-FR" dirty="0"/>
              <a:t> de </a:t>
            </a:r>
            <a:r>
              <a:rPr lang="fr-FR" dirty="0" err="1"/>
              <a:t>teatro</a:t>
            </a:r>
            <a:r>
              <a:rPr lang="fr-FR" dirty="0"/>
              <a:t> : “¿</a:t>
            </a:r>
            <a:r>
              <a:rPr lang="fr-FR" dirty="0" err="1"/>
              <a:t>Dónde</a:t>
            </a:r>
            <a:r>
              <a:rPr lang="fr-FR" dirty="0"/>
              <a:t> </a:t>
            </a:r>
            <a:r>
              <a:rPr lang="fr-FR" dirty="0" err="1"/>
              <a:t>está</a:t>
            </a:r>
            <a:r>
              <a:rPr lang="fr-FR" dirty="0"/>
              <a:t> </a:t>
            </a:r>
            <a:r>
              <a:rPr lang="fr-FR" dirty="0" err="1"/>
              <a:t>Cocodrilo</a:t>
            </a:r>
            <a:r>
              <a:rPr lang="fr-FR" dirty="0"/>
              <a:t>?”</a:t>
            </a:r>
            <a:endParaRPr lang="en-GB" dirty="0"/>
          </a:p>
          <a:p>
            <a:pPr marL="0" indent="0">
              <a:buNone/>
            </a:pPr>
            <a:r>
              <a:rPr lang="fr-FR" b="1" dirty="0" err="1"/>
              <a:t>Narrador</a:t>
            </a:r>
            <a:r>
              <a:rPr lang="fr-FR" b="1" dirty="0"/>
              <a:t> 1</a:t>
            </a:r>
            <a:r>
              <a:rPr lang="fr-FR" dirty="0"/>
              <a:t>	!</a:t>
            </a:r>
            <a:r>
              <a:rPr lang="fr-FR" dirty="0" err="1"/>
              <a:t>Conozcamos</a:t>
            </a:r>
            <a:r>
              <a:rPr lang="fr-FR" dirty="0"/>
              <a:t> a los animales </a:t>
            </a:r>
            <a:r>
              <a:rPr lang="fr-FR" dirty="0" err="1"/>
              <a:t>mágicos</a:t>
            </a:r>
            <a:r>
              <a:rPr lang="fr-FR" dirty="0"/>
              <a:t>!</a:t>
            </a:r>
            <a:br>
              <a:rPr lang="fr-FR" dirty="0"/>
            </a:br>
            <a:r>
              <a:rPr lang="fr-FR" dirty="0"/>
              <a:t>(</a:t>
            </a:r>
            <a:r>
              <a:rPr lang="fr-FR" i="1" dirty="0"/>
              <a:t>Entra y sale un </a:t>
            </a:r>
            <a:r>
              <a:rPr lang="fr-FR" i="1" dirty="0" err="1"/>
              <a:t>gato</a:t>
            </a:r>
            <a:r>
              <a:rPr lang="fr-FR" i="1" dirty="0"/>
              <a:t> a </a:t>
            </a:r>
            <a:r>
              <a:rPr lang="fr-FR" i="1" dirty="0" err="1"/>
              <a:t>gran</a:t>
            </a:r>
            <a:r>
              <a:rPr lang="fr-FR" i="1" dirty="0"/>
              <a:t> </a:t>
            </a:r>
            <a:r>
              <a:rPr lang="fr-FR" i="1" dirty="0" err="1"/>
              <a:t>velocidad</a:t>
            </a:r>
            <a:r>
              <a:rPr lang="fr-FR" i="1" dirty="0"/>
              <a:t>)</a:t>
            </a:r>
            <a:r>
              <a:rPr lang="fr-FR" dirty="0"/>
              <a:t> </a:t>
            </a:r>
            <a:endParaRPr lang="en-GB" dirty="0"/>
          </a:p>
          <a:p>
            <a:pPr marL="0" indent="0">
              <a:buNone/>
            </a:pPr>
            <a:r>
              <a:rPr lang="fr-FR" b="1" dirty="0" err="1"/>
              <a:t>Gato</a:t>
            </a:r>
            <a:r>
              <a:rPr lang="fr-FR" b="1" dirty="0"/>
              <a:t>:</a:t>
            </a:r>
            <a:r>
              <a:rPr lang="fr-FR" dirty="0"/>
              <a:t> !</a:t>
            </a:r>
            <a:r>
              <a:rPr lang="fr-FR" dirty="0" err="1"/>
              <a:t>Meeeeeeow</a:t>
            </a:r>
            <a:r>
              <a:rPr lang="fr-FR" dirty="0"/>
              <a:t>!</a:t>
            </a:r>
            <a:br>
              <a:rPr lang="fr-FR" dirty="0"/>
            </a:br>
            <a:r>
              <a:rPr lang="fr-FR" dirty="0"/>
              <a:t>(</a:t>
            </a:r>
            <a:r>
              <a:rPr lang="fr-FR" i="1" dirty="0"/>
              <a:t>Entra el </a:t>
            </a:r>
            <a:r>
              <a:rPr lang="fr-FR" i="1" dirty="0" err="1"/>
              <a:t>perro</a:t>
            </a:r>
            <a:r>
              <a:rPr lang="fr-FR" dirty="0"/>
              <a:t>) </a:t>
            </a:r>
            <a:endParaRPr lang="en-GB" dirty="0"/>
          </a:p>
          <a:p>
            <a:pPr marL="0" indent="0">
              <a:buNone/>
            </a:pPr>
            <a:r>
              <a:rPr lang="fr-FR" b="1" dirty="0" err="1"/>
              <a:t>Perro</a:t>
            </a:r>
            <a:r>
              <a:rPr lang="fr-FR" b="1" dirty="0"/>
              <a:t>: </a:t>
            </a:r>
            <a:r>
              <a:rPr lang="fr-FR" dirty="0"/>
              <a:t>¡</a:t>
            </a:r>
            <a:r>
              <a:rPr lang="fr-FR" dirty="0" err="1"/>
              <a:t>Guau</a:t>
            </a:r>
            <a:r>
              <a:rPr lang="fr-FR" dirty="0"/>
              <a:t>! ¡</a:t>
            </a:r>
            <a:r>
              <a:rPr lang="fr-FR" dirty="0" err="1"/>
              <a:t>Guau</a:t>
            </a:r>
            <a:r>
              <a:rPr lang="fr-FR" dirty="0"/>
              <a:t>! ¡</a:t>
            </a:r>
            <a:r>
              <a:rPr lang="fr-FR" dirty="0" err="1"/>
              <a:t>Hola</a:t>
            </a:r>
            <a:r>
              <a:rPr lang="fr-FR" dirty="0"/>
              <a:t>! ¡</a:t>
            </a:r>
            <a:r>
              <a:rPr lang="fr-FR" dirty="0" err="1"/>
              <a:t>Adiós</a:t>
            </a:r>
            <a:r>
              <a:rPr lang="fr-FR" dirty="0"/>
              <a:t>! </a:t>
            </a:r>
            <a:r>
              <a:rPr lang="en-GB" dirty="0"/>
              <a:t>¡Me </a:t>
            </a:r>
            <a:r>
              <a:rPr lang="en-GB" dirty="0" err="1"/>
              <a:t>voy</a:t>
            </a:r>
            <a:r>
              <a:rPr lang="en-GB" dirty="0"/>
              <a:t> </a:t>
            </a:r>
            <a:r>
              <a:rPr lang="en-GB" dirty="0" err="1"/>
              <a:t>rápido</a:t>
            </a:r>
            <a:r>
              <a:rPr lang="en-GB" dirty="0"/>
              <a:t> a </a:t>
            </a:r>
            <a:r>
              <a:rPr lang="en-GB" dirty="0" err="1"/>
              <a:t>atrapar</a:t>
            </a:r>
            <a:r>
              <a:rPr lang="en-GB" dirty="0"/>
              <a:t> al </a:t>
            </a:r>
            <a:r>
              <a:rPr lang="en-GB" dirty="0" err="1"/>
              <a:t>gato</a:t>
            </a:r>
            <a:r>
              <a:rPr lang="en-GB" dirty="0"/>
              <a:t>!  </a:t>
            </a:r>
            <a:r>
              <a:rPr lang="fr-FR" dirty="0"/>
              <a:t>(</a:t>
            </a:r>
            <a:r>
              <a:rPr lang="fr-FR" i="1" dirty="0"/>
              <a:t>Sale el </a:t>
            </a:r>
            <a:r>
              <a:rPr lang="fr-FR" i="1" dirty="0" err="1"/>
              <a:t>perro</a:t>
            </a:r>
            <a:r>
              <a:rPr lang="fr-FR" dirty="0"/>
              <a:t>)	</a:t>
            </a:r>
            <a:br>
              <a:rPr lang="fr-FR" dirty="0"/>
            </a:br>
            <a:r>
              <a:rPr lang="fr-FR" dirty="0"/>
              <a:t>(</a:t>
            </a:r>
            <a:r>
              <a:rPr lang="fr-FR" i="1" dirty="0"/>
              <a:t>Entra el </a:t>
            </a:r>
            <a:r>
              <a:rPr lang="fr-FR" i="1" dirty="0" err="1"/>
              <a:t>Aprendiz</a:t>
            </a:r>
            <a:r>
              <a:rPr lang="fr-FR" i="1" dirty="0"/>
              <a:t> de </a:t>
            </a:r>
            <a:r>
              <a:rPr lang="fr-FR" i="1" dirty="0" err="1"/>
              <a:t>mago</a:t>
            </a:r>
            <a:r>
              <a:rPr lang="fr-FR" dirty="0"/>
              <a:t>)	</a:t>
            </a:r>
            <a:endParaRPr lang="en-GB" dirty="0"/>
          </a:p>
          <a:p>
            <a:pPr marL="0" indent="0">
              <a:buNone/>
            </a:pPr>
            <a:r>
              <a:rPr lang="fr-FR" b="1" dirty="0" err="1"/>
              <a:t>Aprendiz</a:t>
            </a:r>
            <a:r>
              <a:rPr lang="fr-FR" b="1" dirty="0"/>
              <a:t> de </a:t>
            </a:r>
            <a:r>
              <a:rPr lang="fr-FR" b="1" dirty="0" err="1"/>
              <a:t>mago</a:t>
            </a:r>
            <a:r>
              <a:rPr lang="fr-FR" b="1" dirty="0"/>
              <a:t>:</a:t>
            </a:r>
            <a:r>
              <a:rPr lang="fr-FR" dirty="0"/>
              <a:t> !Este </a:t>
            </a:r>
            <a:r>
              <a:rPr lang="fr-FR" dirty="0" err="1"/>
              <a:t>perro</a:t>
            </a:r>
            <a:r>
              <a:rPr lang="fr-FR" dirty="0"/>
              <a:t> </a:t>
            </a:r>
            <a:r>
              <a:rPr lang="fr-FR" dirty="0" err="1"/>
              <a:t>nunca</a:t>
            </a:r>
            <a:r>
              <a:rPr lang="fr-FR" dirty="0"/>
              <a:t> </a:t>
            </a:r>
            <a:r>
              <a:rPr lang="fr-FR" dirty="0" err="1"/>
              <a:t>está</a:t>
            </a:r>
            <a:r>
              <a:rPr lang="fr-FR" dirty="0"/>
              <a:t> </a:t>
            </a:r>
            <a:r>
              <a:rPr lang="fr-FR" dirty="0" err="1"/>
              <a:t>quieto</a:t>
            </a:r>
            <a:r>
              <a:rPr lang="fr-FR" dirty="0"/>
              <a:t>! </a:t>
            </a:r>
            <a:r>
              <a:rPr lang="en-GB" dirty="0"/>
              <a:t>¿</a:t>
            </a:r>
            <a:r>
              <a:rPr lang="en-GB" dirty="0" err="1"/>
              <a:t>Dónde</a:t>
            </a:r>
            <a:r>
              <a:rPr lang="en-GB" dirty="0"/>
              <a:t> </a:t>
            </a:r>
            <a:r>
              <a:rPr lang="en-GB" dirty="0" err="1"/>
              <a:t>está</a:t>
            </a:r>
            <a:r>
              <a:rPr lang="en-GB" dirty="0"/>
              <a:t> </a:t>
            </a:r>
            <a:r>
              <a:rPr lang="en-GB" dirty="0" err="1"/>
              <a:t>todo</a:t>
            </a:r>
            <a:r>
              <a:rPr lang="en-GB" dirty="0"/>
              <a:t> el </a:t>
            </a:r>
            <a:r>
              <a:rPr lang="en-GB" dirty="0" err="1"/>
              <a:t>mundo</a:t>
            </a:r>
            <a:r>
              <a:rPr lang="en-GB" dirty="0"/>
              <a:t>?</a:t>
            </a:r>
            <a:br>
              <a:rPr lang="fr-FR" dirty="0"/>
            </a:br>
            <a:r>
              <a:rPr lang="fr-FR" dirty="0"/>
              <a:t>(</a:t>
            </a:r>
            <a:r>
              <a:rPr lang="fr-FR" i="1" dirty="0"/>
              <a:t>Entra </a:t>
            </a:r>
            <a:r>
              <a:rPr lang="fr-FR" i="1" dirty="0" err="1"/>
              <a:t>Ratón</a:t>
            </a:r>
            <a:r>
              <a:rPr lang="fr-FR" dirty="0"/>
              <a:t>)	</a:t>
            </a:r>
            <a:endParaRPr lang="en-GB" dirty="0"/>
          </a:p>
          <a:p>
            <a:pPr marL="0" indent="0">
              <a:buNone/>
            </a:pPr>
            <a:r>
              <a:rPr lang="fr-FR" b="1" dirty="0" err="1"/>
              <a:t>Ratón</a:t>
            </a:r>
            <a:r>
              <a:rPr lang="fr-FR" b="1" dirty="0"/>
              <a:t>: </a:t>
            </a:r>
            <a:r>
              <a:rPr lang="fr-FR" dirty="0" err="1"/>
              <a:t>Hola</a:t>
            </a:r>
            <a:r>
              <a:rPr lang="fr-FR" dirty="0"/>
              <a:t> </a:t>
            </a:r>
            <a:r>
              <a:rPr lang="fr-FR" dirty="0" err="1"/>
              <a:t>aprendiz</a:t>
            </a:r>
            <a:r>
              <a:rPr lang="fr-FR" dirty="0"/>
              <a:t> de </a:t>
            </a:r>
            <a:r>
              <a:rPr lang="fr-FR" dirty="0" err="1"/>
              <a:t>mago</a:t>
            </a:r>
            <a:r>
              <a:rPr lang="fr-FR" dirty="0"/>
              <a:t>. </a:t>
            </a:r>
            <a:r>
              <a:rPr lang="fr-FR" dirty="0" err="1"/>
              <a:t>Estoy</a:t>
            </a:r>
            <a:r>
              <a:rPr lang="fr-FR" dirty="0"/>
              <a:t> </a:t>
            </a:r>
            <a:r>
              <a:rPr lang="fr-FR" dirty="0" err="1"/>
              <a:t>buscando</a:t>
            </a:r>
            <a:r>
              <a:rPr lang="fr-FR" dirty="0"/>
              <a:t> algo de </a:t>
            </a:r>
            <a:r>
              <a:rPr lang="fr-FR" dirty="0" err="1"/>
              <a:t>comida</a:t>
            </a:r>
            <a:r>
              <a:rPr lang="fr-FR" dirty="0"/>
              <a:t> para mi </a:t>
            </a:r>
            <a:r>
              <a:rPr lang="fr-FR" dirty="0" err="1"/>
              <a:t>familia</a:t>
            </a:r>
            <a:r>
              <a:rPr lang="fr-FR" dirty="0"/>
              <a:t>, es que </a:t>
            </a:r>
            <a:r>
              <a:rPr lang="fr-FR" dirty="0" err="1"/>
              <a:t>acabo</a:t>
            </a:r>
            <a:r>
              <a:rPr lang="fr-FR" dirty="0"/>
              <a:t> de </a:t>
            </a:r>
            <a:r>
              <a:rPr lang="fr-FR" dirty="0" err="1"/>
              <a:t>tener</a:t>
            </a:r>
            <a:r>
              <a:rPr lang="fr-FR" dirty="0"/>
              <a:t> 12 </a:t>
            </a:r>
            <a:r>
              <a:rPr lang="fr-FR" dirty="0" err="1"/>
              <a:t>ratoncitos</a:t>
            </a:r>
            <a:r>
              <a:rPr lang="fr-FR" dirty="0"/>
              <a:t>. ¡Y </a:t>
            </a:r>
            <a:r>
              <a:rPr lang="fr-FR" dirty="0" err="1"/>
              <a:t>ya</a:t>
            </a:r>
            <a:r>
              <a:rPr lang="fr-FR" dirty="0"/>
              <a:t> </a:t>
            </a:r>
            <a:r>
              <a:rPr lang="fr-FR" dirty="0" err="1"/>
              <a:t>tenia</a:t>
            </a:r>
            <a:r>
              <a:rPr lang="fr-FR" dirty="0"/>
              <a:t> 44!</a:t>
            </a:r>
            <a:br>
              <a:rPr lang="fr-FR" dirty="0"/>
            </a:br>
            <a:r>
              <a:rPr lang="fr-FR" b="1" dirty="0" err="1"/>
              <a:t>Aprendiz</a:t>
            </a:r>
            <a:r>
              <a:rPr lang="fr-FR" b="1" dirty="0"/>
              <a:t> de </a:t>
            </a:r>
            <a:r>
              <a:rPr lang="fr-FR" b="1" dirty="0" err="1"/>
              <a:t>mago</a:t>
            </a:r>
            <a:r>
              <a:rPr lang="fr-FR" dirty="0"/>
              <a:t>: ¡</a:t>
            </a:r>
            <a:r>
              <a:rPr lang="fr-FR" dirty="0" err="1"/>
              <a:t>Enhorabuena</a:t>
            </a:r>
            <a:r>
              <a:rPr lang="fr-FR" dirty="0"/>
              <a:t>!</a:t>
            </a:r>
            <a:endParaRPr lang="en-GB" dirty="0"/>
          </a:p>
          <a:p>
            <a:endParaRPr lang="en-GB" dirty="0"/>
          </a:p>
        </p:txBody>
      </p:sp>
    </p:spTree>
    <p:extLst>
      <p:ext uri="{BB962C8B-B14F-4D97-AF65-F5344CB8AC3E}">
        <p14:creationId xmlns:p14="http://schemas.microsoft.com/office/powerpoint/2010/main" val="4066402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US" dirty="0"/>
              <a:t>Have you talked about … Tweaking</a:t>
            </a:r>
            <a:r>
              <a:rPr lang="en-GB" dirty="0"/>
              <a:t>?</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endParaRPr lang="en-GB" dirty="0"/>
          </a:p>
          <a:p>
            <a:r>
              <a:rPr lang="en-GB" dirty="0"/>
              <a:t>If your class is asking you ‘When can we play THE LANGUAGE MAGICIAN again?’ how could you tweak some activities you do anyway to make them look more like TLM?</a:t>
            </a:r>
          </a:p>
        </p:txBody>
      </p:sp>
    </p:spTree>
    <p:extLst>
      <p:ext uri="{BB962C8B-B14F-4D97-AF65-F5344CB8AC3E}">
        <p14:creationId xmlns:p14="http://schemas.microsoft.com/office/powerpoint/2010/main" val="471817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Have you had refreshment? </a:t>
            </a:r>
            <a:br>
              <a:rPr lang="en-GB" dirty="0"/>
            </a:br>
            <a:endParaRPr lang="en-GB" dirty="0"/>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r>
              <a:rPr lang="en-GB" altLang="en-US" dirty="0">
                <a:latin typeface="Calibri" pitchFamily="34" charset="0"/>
              </a:rPr>
              <a:t>We are very grateful to the Primary Hub coordinator for putting on this event, and to the host institution for their hospitality.</a:t>
            </a:r>
          </a:p>
          <a:p>
            <a:endParaRPr lang="en-GB" altLang="en-US" dirty="0">
              <a:latin typeface="Calibri" pitchFamily="34" charset="0"/>
            </a:endParaRPr>
          </a:p>
          <a:p>
            <a:r>
              <a:rPr lang="en-GB" altLang="en-US" dirty="0">
                <a:latin typeface="Calibri" pitchFamily="34" charset="0"/>
              </a:rPr>
              <a:t>Please make a contribution to the cost of refreshments </a:t>
            </a:r>
            <a:r>
              <a:rPr lang="en-GB" altLang="en-US" dirty="0">
                <a:latin typeface="Calibri" pitchFamily="34" charset="0"/>
                <a:sym typeface="Wingdings" pitchFamily="2" charset="2"/>
              </a:rPr>
              <a:t></a:t>
            </a:r>
            <a:endParaRPr lang="en-GB" altLang="en-US" dirty="0">
              <a:latin typeface="Calibri" pitchFamily="34" charset="0"/>
            </a:endParaRPr>
          </a:p>
          <a:p>
            <a:endParaRPr lang="en-GB" dirty="0"/>
          </a:p>
        </p:txBody>
      </p:sp>
    </p:spTree>
    <p:extLst>
      <p:ext uri="{BB962C8B-B14F-4D97-AF65-F5344CB8AC3E}">
        <p14:creationId xmlns:p14="http://schemas.microsoft.com/office/powerpoint/2010/main" val="1932641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err="1"/>
              <a:t>Tweakers</a:t>
            </a:r>
            <a:r>
              <a:rPr lang="en-GB" dirty="0"/>
              <a:t> </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endParaRPr lang="en-GB" dirty="0"/>
          </a:p>
          <a:p>
            <a:r>
              <a:rPr lang="en-GB" dirty="0"/>
              <a:t>Please share your favourite ideas via</a:t>
            </a:r>
          </a:p>
          <a:p>
            <a:r>
              <a:rPr lang="en-GB" dirty="0">
                <a:hlinkClick r:id="rId3"/>
              </a:rPr>
              <a:t>infos@thelanguagemagician.net</a:t>
            </a:r>
            <a:r>
              <a:rPr lang="en-GB" dirty="0"/>
              <a:t> </a:t>
            </a:r>
          </a:p>
          <a:p>
            <a:endParaRPr lang="en-GB" dirty="0"/>
          </a:p>
          <a:p>
            <a:endParaRPr lang="en-GB" dirty="0"/>
          </a:p>
        </p:txBody>
      </p:sp>
    </p:spTree>
    <p:extLst>
      <p:ext uri="{BB962C8B-B14F-4D97-AF65-F5344CB8AC3E}">
        <p14:creationId xmlns:p14="http://schemas.microsoft.com/office/powerpoint/2010/main" val="3579320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568" y="430623"/>
            <a:ext cx="3851625" cy="1814132"/>
          </a:xfrm>
        </p:spPr>
        <p:txBody>
          <a:bodyPr/>
          <a:lstStyle/>
          <a:p>
            <a:r>
              <a:rPr lang="en-US" dirty="0"/>
              <a:t>Have you read … from other Hubs?</a:t>
            </a:r>
          </a:p>
        </p:txBody>
      </p:sp>
      <p:sp>
        <p:nvSpPr>
          <p:cNvPr id="3" name="Content Placeholder 2"/>
          <p:cNvSpPr>
            <a:spLocks noGrp="1"/>
          </p:cNvSpPr>
          <p:nvPr>
            <p:ph idx="1"/>
          </p:nvPr>
        </p:nvSpPr>
        <p:spPr>
          <a:xfrm>
            <a:off x="2270570" y="2362713"/>
            <a:ext cx="9621046" cy="4461341"/>
          </a:xfrm>
        </p:spPr>
        <p:txBody>
          <a:bodyPr>
            <a:normAutofit/>
          </a:bodyPr>
          <a:lstStyle/>
          <a:p>
            <a:r>
              <a:rPr lang="en-US" dirty="0"/>
              <a:t>Notes from previous meetings of the Thames Valley Primary Hub meetings are posted here </a:t>
            </a:r>
            <a:r>
              <a:rPr lang="en-US" dirty="0">
                <a:hlinkClick r:id="rId3"/>
              </a:rPr>
              <a:t>https://www.cavelanguages.co.uk/thames-valley-primary-hub</a:t>
            </a:r>
            <a:r>
              <a:rPr lang="en-US" dirty="0"/>
              <a:t> </a:t>
            </a:r>
          </a:p>
          <a:p>
            <a:endParaRPr lang="en-US" dirty="0"/>
          </a:p>
          <a:p>
            <a:r>
              <a:rPr lang="en-US" dirty="0"/>
              <a:t>There is list of the topics discussed at previous meetings on this page too.</a:t>
            </a:r>
          </a:p>
        </p:txBody>
      </p:sp>
    </p:spTree>
    <p:extLst>
      <p:ext uri="{BB962C8B-B14F-4D97-AF65-F5344CB8AC3E}">
        <p14:creationId xmlns:p14="http://schemas.microsoft.com/office/powerpoint/2010/main" val="16037131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BACB4-4B30-4355-80A2-6A00CFD3E800}"/>
              </a:ext>
            </a:extLst>
          </p:cNvPr>
          <p:cNvSpPr>
            <a:spLocks noGrp="1"/>
          </p:cNvSpPr>
          <p:nvPr>
            <p:ph type="title"/>
          </p:nvPr>
        </p:nvSpPr>
        <p:spPr>
          <a:xfrm>
            <a:off x="2270568" y="430623"/>
            <a:ext cx="5985158" cy="1814132"/>
          </a:xfrm>
        </p:spPr>
        <p:txBody>
          <a:bodyPr/>
          <a:lstStyle/>
          <a:p>
            <a:r>
              <a:rPr lang="en-GB" dirty="0"/>
              <a:t>Are you watching out … for ALL Primary November</a:t>
            </a:r>
            <a:br>
              <a:rPr lang="en-GB" dirty="0"/>
            </a:br>
            <a:endParaRPr lang="en-GB" dirty="0"/>
          </a:p>
        </p:txBody>
      </p:sp>
      <p:sp>
        <p:nvSpPr>
          <p:cNvPr id="3" name="Content Placeholder 2">
            <a:extLst>
              <a:ext uri="{FF2B5EF4-FFF2-40B4-BE49-F238E27FC236}">
                <a16:creationId xmlns:a16="http://schemas.microsoft.com/office/drawing/2014/main" id="{A0C1B041-4F19-4BC7-8097-1D6BFEED9B5E}"/>
              </a:ext>
            </a:extLst>
          </p:cNvPr>
          <p:cNvSpPr>
            <a:spLocks noGrp="1"/>
          </p:cNvSpPr>
          <p:nvPr>
            <p:ph idx="1"/>
          </p:nvPr>
        </p:nvSpPr>
        <p:spPr>
          <a:xfrm>
            <a:off x="2270570" y="2362713"/>
            <a:ext cx="9621046" cy="4461341"/>
          </a:xfrm>
        </p:spPr>
        <p:txBody>
          <a:bodyPr>
            <a:normAutofit fontScale="92500" lnSpcReduction="10000"/>
          </a:bodyPr>
          <a:lstStyle/>
          <a:p>
            <a:r>
              <a:rPr lang="en-GB" b="1" dirty="0"/>
              <a:t>NEW!</a:t>
            </a:r>
            <a:r>
              <a:rPr lang="en-GB" dirty="0"/>
              <a:t> SPLS : The Southern Primary Language Show</a:t>
            </a:r>
          </a:p>
          <a:p>
            <a:r>
              <a:rPr lang="en-GB" dirty="0"/>
              <a:t>Provisionally planned for Saturday 9</a:t>
            </a:r>
            <a:r>
              <a:rPr lang="en-GB" baseline="30000" dirty="0"/>
              <a:t>th</a:t>
            </a:r>
            <a:r>
              <a:rPr lang="en-GB" dirty="0"/>
              <a:t> November 2019 in Wokingham</a:t>
            </a:r>
          </a:p>
          <a:p>
            <a:r>
              <a:rPr lang="en-GB" dirty="0"/>
              <a:t>Register your interest to </a:t>
            </a:r>
            <a:r>
              <a:rPr lang="en-US" u="sng" dirty="0">
                <a:hlinkClick r:id="rId2"/>
              </a:rPr>
              <a:t>southernplshow@gmail.com</a:t>
            </a:r>
            <a:endParaRPr lang="en-GB" dirty="0"/>
          </a:p>
          <a:p>
            <a:r>
              <a:rPr lang="en-US" dirty="0"/>
              <a:t> </a:t>
            </a:r>
            <a:endParaRPr lang="en-GB" dirty="0"/>
          </a:p>
          <a:p>
            <a:r>
              <a:rPr lang="en-US" dirty="0"/>
              <a:t>And of course the annual NPLS (Northern Primary Languages Show) now in its fourth year </a:t>
            </a:r>
            <a:endParaRPr lang="en-GB" dirty="0"/>
          </a:p>
          <a:p>
            <a:r>
              <a:rPr lang="en-US" dirty="0"/>
              <a:t>On Saturday 30</a:t>
            </a:r>
            <a:r>
              <a:rPr lang="en-US" baseline="30000" dirty="0"/>
              <a:t>th</a:t>
            </a:r>
            <a:r>
              <a:rPr lang="en-US" dirty="0"/>
              <a:t> November 2019 at York St John University  </a:t>
            </a:r>
            <a:endParaRPr lang="en-GB" dirty="0"/>
          </a:p>
          <a:p>
            <a:r>
              <a:rPr lang="en-US" dirty="0"/>
              <a:t>Register your interest with </a:t>
            </a:r>
            <a:r>
              <a:rPr lang="en-US" u="sng" dirty="0">
                <a:hlinkClick r:id="rId3"/>
              </a:rPr>
              <a:t>steven.fawkes@gmail.com</a:t>
            </a:r>
            <a:r>
              <a:rPr lang="en-US" dirty="0"/>
              <a:t> </a:t>
            </a:r>
            <a:endParaRPr lang="en-GB" dirty="0"/>
          </a:p>
          <a:p>
            <a:endParaRPr lang="en-GB" dirty="0"/>
          </a:p>
        </p:txBody>
      </p:sp>
    </p:spTree>
    <p:extLst>
      <p:ext uri="{BB962C8B-B14F-4D97-AF65-F5344CB8AC3E}">
        <p14:creationId xmlns:p14="http://schemas.microsoft.com/office/powerpoint/2010/main" val="2488658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32BF3-B8C8-4549-BFD2-F5265341A1AB}"/>
              </a:ext>
            </a:extLst>
          </p:cNvPr>
          <p:cNvSpPr>
            <a:spLocks noGrp="1"/>
          </p:cNvSpPr>
          <p:nvPr>
            <p:ph type="title"/>
          </p:nvPr>
        </p:nvSpPr>
        <p:spPr>
          <a:xfrm>
            <a:off x="2270569" y="430623"/>
            <a:ext cx="6498962" cy="1814132"/>
          </a:xfrm>
        </p:spPr>
        <p:txBody>
          <a:bodyPr/>
          <a:lstStyle/>
          <a:p>
            <a:r>
              <a:rPr lang="en-US" dirty="0"/>
              <a:t>Have you seen … </a:t>
            </a:r>
            <a:br>
              <a:rPr lang="en-US" dirty="0"/>
            </a:br>
            <a:r>
              <a:rPr lang="en-US" dirty="0"/>
              <a:t>Spanish teaching materials?</a:t>
            </a:r>
            <a:br>
              <a:rPr lang="en-US" dirty="0"/>
            </a:br>
            <a:endParaRPr lang="en-GB" dirty="0"/>
          </a:p>
        </p:txBody>
      </p:sp>
      <p:sp>
        <p:nvSpPr>
          <p:cNvPr id="3" name="Content Placeholder 2">
            <a:extLst>
              <a:ext uri="{FF2B5EF4-FFF2-40B4-BE49-F238E27FC236}">
                <a16:creationId xmlns:a16="http://schemas.microsoft.com/office/drawing/2014/main" id="{B56CEB2B-0022-4013-8F74-16F9BFD04179}"/>
              </a:ext>
            </a:extLst>
          </p:cNvPr>
          <p:cNvSpPr>
            <a:spLocks noGrp="1"/>
          </p:cNvSpPr>
          <p:nvPr>
            <p:ph idx="1"/>
          </p:nvPr>
        </p:nvSpPr>
        <p:spPr>
          <a:xfrm>
            <a:off x="2270570" y="2362713"/>
            <a:ext cx="9621046" cy="4461341"/>
          </a:xfrm>
        </p:spPr>
        <p:txBody>
          <a:bodyPr/>
          <a:lstStyle/>
          <a:p>
            <a:r>
              <a:rPr lang="en-US" dirty="0"/>
              <a:t>from Spanish Embassy Education Office</a:t>
            </a:r>
          </a:p>
          <a:p>
            <a:r>
              <a:rPr lang="en-US" dirty="0">
                <a:hlinkClick r:id="rId3"/>
              </a:rPr>
              <a:t>https://www.educacionyfp.gob.es/reinounido/publicaciones-materiales.html</a:t>
            </a:r>
            <a:r>
              <a:rPr lang="en-US" dirty="0"/>
              <a:t>  </a:t>
            </a:r>
          </a:p>
          <a:p>
            <a:endParaRPr lang="en-US" dirty="0"/>
          </a:p>
          <a:p>
            <a:endParaRPr lang="en-GB" dirty="0"/>
          </a:p>
        </p:txBody>
      </p:sp>
    </p:spTree>
    <p:extLst>
      <p:ext uri="{BB962C8B-B14F-4D97-AF65-F5344CB8AC3E}">
        <p14:creationId xmlns:p14="http://schemas.microsoft.com/office/powerpoint/2010/main" val="10316185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18721-85E2-4E70-B639-F2AA2705D16B}"/>
              </a:ext>
            </a:extLst>
          </p:cNvPr>
          <p:cNvSpPr>
            <a:spLocks noGrp="1"/>
          </p:cNvSpPr>
          <p:nvPr>
            <p:ph type="title"/>
          </p:nvPr>
        </p:nvSpPr>
        <p:spPr>
          <a:xfrm>
            <a:off x="2270568" y="430623"/>
            <a:ext cx="6734095" cy="1814132"/>
          </a:xfrm>
        </p:spPr>
        <p:txBody>
          <a:bodyPr/>
          <a:lstStyle/>
          <a:p>
            <a:r>
              <a:rPr lang="en-US" dirty="0"/>
              <a:t>Have you seen … </a:t>
            </a:r>
            <a:r>
              <a:rPr lang="en-GB" dirty="0"/>
              <a:t>London workshops for Spanish teachers</a:t>
            </a:r>
          </a:p>
        </p:txBody>
      </p:sp>
      <p:sp>
        <p:nvSpPr>
          <p:cNvPr id="3" name="Content Placeholder 2">
            <a:extLst>
              <a:ext uri="{FF2B5EF4-FFF2-40B4-BE49-F238E27FC236}">
                <a16:creationId xmlns:a16="http://schemas.microsoft.com/office/drawing/2014/main" id="{ABF197C9-C732-4885-A5B0-F06C38980E36}"/>
              </a:ext>
            </a:extLst>
          </p:cNvPr>
          <p:cNvSpPr>
            <a:spLocks noGrp="1"/>
          </p:cNvSpPr>
          <p:nvPr>
            <p:ph idx="1"/>
          </p:nvPr>
        </p:nvSpPr>
        <p:spPr>
          <a:xfrm>
            <a:off x="2342606" y="2362713"/>
            <a:ext cx="9549009" cy="4461341"/>
          </a:xfrm>
        </p:spPr>
        <p:txBody>
          <a:bodyPr>
            <a:normAutofit/>
          </a:bodyPr>
          <a:lstStyle/>
          <a:p>
            <a:r>
              <a:rPr lang="en-GB" dirty="0"/>
              <a:t>15</a:t>
            </a:r>
            <a:r>
              <a:rPr lang="en-GB" baseline="30000" dirty="0"/>
              <a:t>th</a:t>
            </a:r>
            <a:r>
              <a:rPr lang="en-GB" dirty="0"/>
              <a:t>. June 2019</a:t>
            </a:r>
          </a:p>
          <a:p>
            <a:r>
              <a:rPr lang="en-GB" dirty="0"/>
              <a:t>Primary and Secondary and AE strands </a:t>
            </a:r>
          </a:p>
          <a:p>
            <a:r>
              <a:rPr lang="en-GB" dirty="0"/>
              <a:t>Plenary and 4 workshop sessions </a:t>
            </a:r>
          </a:p>
          <a:p>
            <a:r>
              <a:rPr lang="en-GB" dirty="0"/>
              <a:t>Arranged by </a:t>
            </a:r>
            <a:r>
              <a:rPr lang="en-GB" dirty="0" err="1"/>
              <a:t>Consejeria</a:t>
            </a:r>
            <a:r>
              <a:rPr lang="en-GB" dirty="0"/>
              <a:t> de </a:t>
            </a:r>
            <a:r>
              <a:rPr lang="en-GB" dirty="0" err="1"/>
              <a:t>educacion</a:t>
            </a:r>
            <a:r>
              <a:rPr lang="en-GB" dirty="0"/>
              <a:t> at </a:t>
            </a:r>
          </a:p>
          <a:p>
            <a:pPr marL="0" indent="0">
              <a:buNone/>
            </a:pPr>
            <a:r>
              <a:rPr lang="en-GB" dirty="0"/>
              <a:t>	Instituto </a:t>
            </a:r>
            <a:r>
              <a:rPr lang="en-GB" dirty="0" err="1"/>
              <a:t>Español</a:t>
            </a:r>
            <a:r>
              <a:rPr lang="en-GB" dirty="0"/>
              <a:t> Vicente Cañada Blanch, 317</a:t>
            </a:r>
          </a:p>
          <a:p>
            <a:pPr marL="0" indent="0">
              <a:buNone/>
            </a:pPr>
            <a:r>
              <a:rPr lang="en-GB" dirty="0"/>
              <a:t>	Portobello Road, London W10 5SZ</a:t>
            </a:r>
          </a:p>
        </p:txBody>
      </p:sp>
    </p:spTree>
    <p:extLst>
      <p:ext uri="{BB962C8B-B14F-4D97-AF65-F5344CB8AC3E}">
        <p14:creationId xmlns:p14="http://schemas.microsoft.com/office/powerpoint/2010/main" val="26875378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B2F2-C4C0-4798-A99A-81681FD89700}"/>
              </a:ext>
            </a:extLst>
          </p:cNvPr>
          <p:cNvSpPr>
            <a:spLocks noGrp="1"/>
          </p:cNvSpPr>
          <p:nvPr>
            <p:ph type="title"/>
          </p:nvPr>
        </p:nvSpPr>
        <p:spPr>
          <a:xfrm>
            <a:off x="2270568" y="430623"/>
            <a:ext cx="5436517" cy="1814132"/>
          </a:xfrm>
        </p:spPr>
        <p:txBody>
          <a:bodyPr/>
          <a:lstStyle/>
          <a:p>
            <a:r>
              <a:rPr lang="en-US" dirty="0"/>
              <a:t>Have you seen … </a:t>
            </a:r>
            <a:r>
              <a:rPr lang="en-GB" dirty="0"/>
              <a:t>Spanish teaching guide</a:t>
            </a:r>
          </a:p>
        </p:txBody>
      </p:sp>
      <p:sp>
        <p:nvSpPr>
          <p:cNvPr id="3" name="Content Placeholder 2">
            <a:extLst>
              <a:ext uri="{FF2B5EF4-FFF2-40B4-BE49-F238E27FC236}">
                <a16:creationId xmlns:a16="http://schemas.microsoft.com/office/drawing/2014/main" id="{5BD565F7-2700-4C75-BF31-7DF5B9247ED5}"/>
              </a:ext>
            </a:extLst>
          </p:cNvPr>
          <p:cNvSpPr>
            <a:spLocks noGrp="1"/>
          </p:cNvSpPr>
          <p:nvPr>
            <p:ph idx="1"/>
          </p:nvPr>
        </p:nvSpPr>
        <p:spPr>
          <a:xfrm>
            <a:off x="2270570" y="2362713"/>
            <a:ext cx="9621046" cy="4461341"/>
          </a:xfrm>
        </p:spPr>
        <p:txBody>
          <a:bodyPr/>
          <a:lstStyle/>
          <a:p>
            <a:r>
              <a:rPr lang="es-ES" dirty="0"/>
              <a:t>Primeros pasos – </a:t>
            </a:r>
          </a:p>
          <a:p>
            <a:r>
              <a:rPr lang="es-ES" dirty="0" err="1"/>
              <a:t>Bilingual</a:t>
            </a:r>
            <a:r>
              <a:rPr lang="es-ES" dirty="0"/>
              <a:t> </a:t>
            </a:r>
            <a:r>
              <a:rPr lang="es-ES" dirty="0" err="1"/>
              <a:t>teaching</a:t>
            </a:r>
            <a:r>
              <a:rPr lang="es-ES" dirty="0"/>
              <a:t> </a:t>
            </a:r>
            <a:r>
              <a:rPr lang="es-ES" dirty="0" err="1"/>
              <a:t>guide</a:t>
            </a:r>
            <a:r>
              <a:rPr lang="es-ES" dirty="0"/>
              <a:t> </a:t>
            </a:r>
            <a:r>
              <a:rPr lang="es-ES" dirty="0" err="1"/>
              <a:t>for</a:t>
            </a:r>
            <a:r>
              <a:rPr lang="es-ES" dirty="0"/>
              <a:t> </a:t>
            </a:r>
            <a:r>
              <a:rPr lang="es-ES" dirty="0" err="1"/>
              <a:t>learning</a:t>
            </a:r>
            <a:r>
              <a:rPr lang="es-ES" dirty="0"/>
              <a:t> </a:t>
            </a:r>
            <a:r>
              <a:rPr lang="es-ES" dirty="0" err="1"/>
              <a:t>Spanish</a:t>
            </a:r>
            <a:r>
              <a:rPr lang="es-ES" dirty="0"/>
              <a:t> in </a:t>
            </a:r>
            <a:r>
              <a:rPr lang="es-ES" dirty="0" err="1"/>
              <a:t>Primary</a:t>
            </a:r>
            <a:r>
              <a:rPr lang="es-ES" dirty="0"/>
              <a:t> </a:t>
            </a:r>
            <a:r>
              <a:rPr lang="es-ES" dirty="0" err="1"/>
              <a:t>education</a:t>
            </a:r>
            <a:endParaRPr lang="es-ES" dirty="0"/>
          </a:p>
          <a:p>
            <a:r>
              <a:rPr lang="es-ES" dirty="0" err="1"/>
              <a:t>Available</a:t>
            </a:r>
            <a:r>
              <a:rPr lang="es-ES" dirty="0"/>
              <a:t> </a:t>
            </a:r>
            <a:r>
              <a:rPr lang="es-ES" dirty="0" err="1"/>
              <a:t>from</a:t>
            </a:r>
            <a:r>
              <a:rPr lang="es-ES" dirty="0"/>
              <a:t> </a:t>
            </a:r>
            <a:r>
              <a:rPr lang="es-ES" dirty="0" err="1"/>
              <a:t>Consejeria</a:t>
            </a:r>
            <a:r>
              <a:rPr lang="es-ES" dirty="0"/>
              <a:t> </a:t>
            </a:r>
          </a:p>
          <a:p>
            <a:r>
              <a:rPr lang="es-ES" dirty="0">
                <a:hlinkClick r:id="rId3"/>
              </a:rPr>
              <a:t>https://www.educacionyfp.gob.es/reinounido/dam/jcr:22f0c1ee-22fa-40ef-bac3-c6d02b6c5fff/primeros-pasos.pdf</a:t>
            </a:r>
            <a:r>
              <a:rPr lang="es-ES" dirty="0"/>
              <a:t> </a:t>
            </a:r>
          </a:p>
          <a:p>
            <a:endParaRPr lang="es-ES" dirty="0"/>
          </a:p>
          <a:p>
            <a:endParaRPr lang="en-GB" dirty="0"/>
          </a:p>
        </p:txBody>
      </p:sp>
    </p:spTree>
    <p:extLst>
      <p:ext uri="{BB962C8B-B14F-4D97-AF65-F5344CB8AC3E}">
        <p14:creationId xmlns:p14="http://schemas.microsoft.com/office/powerpoint/2010/main" val="31273033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DD6C-B7C6-49C9-8775-96A9927A62D6}"/>
              </a:ext>
            </a:extLst>
          </p:cNvPr>
          <p:cNvSpPr>
            <a:spLocks noGrp="1"/>
          </p:cNvSpPr>
          <p:nvPr>
            <p:ph type="title"/>
          </p:nvPr>
        </p:nvSpPr>
        <p:spPr>
          <a:xfrm>
            <a:off x="2270568" y="430623"/>
            <a:ext cx="7665912" cy="1814132"/>
          </a:xfrm>
        </p:spPr>
        <p:txBody>
          <a:bodyPr/>
          <a:lstStyle/>
          <a:p>
            <a:r>
              <a:rPr lang="en-US" dirty="0"/>
              <a:t>Have you heard about … </a:t>
            </a:r>
            <a:r>
              <a:rPr lang="en-GB" b="1" dirty="0">
                <a:solidFill>
                  <a:srgbClr val="00B0F0"/>
                </a:solidFill>
              </a:rPr>
              <a:t>TELT - </a:t>
            </a:r>
            <a:r>
              <a:rPr lang="en-US" dirty="0"/>
              <a:t>Open University Primary Languages initiative?  </a:t>
            </a:r>
            <a:br>
              <a:rPr lang="en-GB" dirty="0"/>
            </a:br>
            <a:endParaRPr lang="en-GB" dirty="0"/>
          </a:p>
        </p:txBody>
      </p:sp>
      <p:sp>
        <p:nvSpPr>
          <p:cNvPr id="3" name="Content Placeholder 2">
            <a:extLst>
              <a:ext uri="{FF2B5EF4-FFF2-40B4-BE49-F238E27FC236}">
                <a16:creationId xmlns:a16="http://schemas.microsoft.com/office/drawing/2014/main" id="{2A029D1B-2994-41DA-B70F-64AE96765DD4}"/>
              </a:ext>
            </a:extLst>
          </p:cNvPr>
          <p:cNvSpPr>
            <a:spLocks noGrp="1"/>
          </p:cNvSpPr>
          <p:nvPr>
            <p:ph idx="1"/>
          </p:nvPr>
        </p:nvSpPr>
        <p:spPr>
          <a:xfrm>
            <a:off x="2333898" y="2362713"/>
            <a:ext cx="9557718" cy="4461341"/>
          </a:xfrm>
        </p:spPr>
        <p:txBody>
          <a:bodyPr>
            <a:normAutofit fontScale="92500" lnSpcReduction="10000"/>
          </a:bodyPr>
          <a:lstStyle/>
          <a:p>
            <a:r>
              <a:rPr lang="en-US" dirty="0"/>
              <a:t>provides primary teachers with the skills to teach one of 4 languages: French, German, Spanish or Chinese, whilst simultaneously teaching them the language</a:t>
            </a:r>
          </a:p>
          <a:p>
            <a:pPr lvl="0"/>
            <a:r>
              <a:rPr lang="en-US" u="sng" dirty="0"/>
              <a:t>Structure: </a:t>
            </a:r>
            <a:r>
              <a:rPr lang="en-US" dirty="0"/>
              <a:t>9 months (October-June) - 2 strands:</a:t>
            </a:r>
            <a:endParaRPr lang="en-GB" dirty="0"/>
          </a:p>
          <a:p>
            <a:r>
              <a:rPr lang="en-US" dirty="0" err="1"/>
              <a:t>i</a:t>
            </a:r>
            <a:r>
              <a:rPr lang="en-US" dirty="0"/>
              <a:t>) Pedagogy strand (at Master’s level) where students are taught how to teach languages in primary schools and the approach is reflective and interactive</a:t>
            </a:r>
            <a:endParaRPr lang="en-GB" dirty="0"/>
          </a:p>
          <a:p>
            <a:r>
              <a:rPr lang="en-US" dirty="0"/>
              <a:t>ii) a language strand at A1 (elementary) where students learn the language of their choice via guided self-study plus speaking practice.</a:t>
            </a:r>
            <a:endParaRPr lang="en-GB" dirty="0"/>
          </a:p>
          <a:p>
            <a:endParaRPr lang="en-GB" dirty="0"/>
          </a:p>
        </p:txBody>
      </p:sp>
    </p:spTree>
    <p:extLst>
      <p:ext uri="{BB962C8B-B14F-4D97-AF65-F5344CB8AC3E}">
        <p14:creationId xmlns:p14="http://schemas.microsoft.com/office/powerpoint/2010/main" val="1756693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E9BFE-D5FF-4C5C-8980-F2982A1BC29C}"/>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9B87D425-442D-42DE-95E4-A1D8E092EEB8}"/>
              </a:ext>
            </a:extLst>
          </p:cNvPr>
          <p:cNvSpPr>
            <a:spLocks noGrp="1"/>
          </p:cNvSpPr>
          <p:nvPr>
            <p:ph idx="1"/>
          </p:nvPr>
        </p:nvSpPr>
        <p:spPr>
          <a:xfrm>
            <a:off x="1889760" y="1193075"/>
            <a:ext cx="10001855" cy="5630980"/>
          </a:xfrm>
        </p:spPr>
        <p:txBody>
          <a:bodyPr>
            <a:normAutofit/>
          </a:bodyPr>
          <a:lstStyle/>
          <a:p>
            <a:pPr lvl="0"/>
            <a:r>
              <a:rPr lang="en-US" u="sng" dirty="0"/>
              <a:t>A</a:t>
            </a:r>
            <a:r>
              <a:rPr lang="en-US" dirty="0"/>
              <a:t>ll students have an OU tutor, attend online tutorials and participate in forums. There is a course website and students do assignments and reflective forum tasks</a:t>
            </a:r>
            <a:endParaRPr lang="en-GB" dirty="0"/>
          </a:p>
          <a:p>
            <a:pPr marL="0" indent="0">
              <a:buNone/>
            </a:pPr>
            <a:endParaRPr lang="en-GB" dirty="0"/>
          </a:p>
          <a:p>
            <a:pPr lvl="0"/>
            <a:r>
              <a:rPr lang="en-US" u="sng" dirty="0"/>
              <a:t>Qualification:</a:t>
            </a:r>
            <a:r>
              <a:rPr lang="en-US" dirty="0"/>
              <a:t> </a:t>
            </a:r>
            <a:endParaRPr lang="en-GB" dirty="0"/>
          </a:p>
          <a:p>
            <a:pPr lvl="0"/>
            <a:r>
              <a:rPr lang="en-US" dirty="0"/>
              <a:t>Pedagogy strand – certificate of completion;</a:t>
            </a:r>
            <a:endParaRPr lang="en-GB" dirty="0"/>
          </a:p>
          <a:p>
            <a:r>
              <a:rPr lang="en-US" dirty="0"/>
              <a:t>Languages strand: 15 credits towards an OU Open degree</a:t>
            </a:r>
            <a:endParaRPr lang="en-GB" dirty="0"/>
          </a:p>
          <a:p>
            <a:pPr lvl="0"/>
            <a:r>
              <a:rPr lang="en-US" u="sng" dirty="0"/>
              <a:t>Funding</a:t>
            </a:r>
            <a:r>
              <a:rPr lang="en-US" dirty="0"/>
              <a:t>:  Local authority-funded, school-funded, self-funded or a combination of the three</a:t>
            </a:r>
            <a:endParaRPr lang="en-GB" dirty="0"/>
          </a:p>
          <a:p>
            <a:pPr lvl="0"/>
            <a:r>
              <a:rPr lang="en-US" u="sng" dirty="0"/>
              <a:t>Cost</a:t>
            </a:r>
            <a:r>
              <a:rPr lang="en-US" dirty="0"/>
              <a:t>: approximately £700/student</a:t>
            </a:r>
            <a:endParaRPr lang="en-GB" dirty="0"/>
          </a:p>
          <a:p>
            <a:endParaRPr lang="en-GB" dirty="0"/>
          </a:p>
        </p:txBody>
      </p:sp>
    </p:spTree>
    <p:extLst>
      <p:ext uri="{BB962C8B-B14F-4D97-AF65-F5344CB8AC3E}">
        <p14:creationId xmlns:p14="http://schemas.microsoft.com/office/powerpoint/2010/main" val="3584964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4BC91-084A-4283-A275-EBEE5E49ADAF}"/>
              </a:ext>
            </a:extLst>
          </p:cNvPr>
          <p:cNvSpPr>
            <a:spLocks noGrp="1"/>
          </p:cNvSpPr>
          <p:nvPr>
            <p:ph type="title"/>
          </p:nvPr>
        </p:nvSpPr>
        <p:spPr>
          <a:xfrm>
            <a:off x="2270569" y="570705"/>
            <a:ext cx="6625245" cy="1734022"/>
          </a:xfrm>
        </p:spPr>
        <p:txBody>
          <a:bodyPr/>
          <a:lstStyle/>
          <a:p>
            <a:r>
              <a:rPr lang="en-GB" dirty="0"/>
              <a:t>These Roadshows</a:t>
            </a:r>
          </a:p>
        </p:txBody>
      </p:sp>
      <p:sp>
        <p:nvSpPr>
          <p:cNvPr id="3" name="Content Placeholder 2">
            <a:extLst>
              <a:ext uri="{FF2B5EF4-FFF2-40B4-BE49-F238E27FC236}">
                <a16:creationId xmlns:a16="http://schemas.microsoft.com/office/drawing/2014/main" id="{1321124C-1CCA-4B7F-8D0F-82213B8AB9AD}"/>
              </a:ext>
            </a:extLst>
          </p:cNvPr>
          <p:cNvSpPr>
            <a:spLocks noGrp="1"/>
          </p:cNvSpPr>
          <p:nvPr>
            <p:ph idx="1"/>
          </p:nvPr>
        </p:nvSpPr>
        <p:spPr>
          <a:xfrm>
            <a:off x="2211975" y="2417475"/>
            <a:ext cx="9679640" cy="4264333"/>
          </a:xfrm>
        </p:spPr>
        <p:txBody>
          <a:bodyPr/>
          <a:lstStyle/>
          <a:p>
            <a:r>
              <a:rPr lang="en-GB" dirty="0"/>
              <a:t>Are archived as pdfs on the ALL website and available to all</a:t>
            </a:r>
          </a:p>
          <a:p>
            <a:r>
              <a:rPr lang="en-GB" dirty="0"/>
              <a:t>Are usually published at school half-term holiday times</a:t>
            </a:r>
          </a:p>
          <a:p>
            <a:r>
              <a:rPr lang="en-GB" dirty="0"/>
              <a:t>Are created by members of ALL Primary Steering Group and other volunteers</a:t>
            </a:r>
          </a:p>
          <a:p>
            <a:r>
              <a:rPr lang="en-GB" dirty="0"/>
              <a:t>Welcome suggestions of interesting content from ALL Local groups (or finished screens)  </a:t>
            </a:r>
          </a:p>
        </p:txBody>
      </p:sp>
    </p:spTree>
    <p:extLst>
      <p:ext uri="{BB962C8B-B14F-4D97-AF65-F5344CB8AC3E}">
        <p14:creationId xmlns:p14="http://schemas.microsoft.com/office/powerpoint/2010/main" val="37925567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Have you contributed?</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r>
              <a:rPr lang="en-GB" altLang="en-US"/>
              <a:t>Thank you for getting involved in this Primary Hub meeting, arranged by volunteers.</a:t>
            </a:r>
          </a:p>
          <a:p>
            <a:endParaRPr lang="en-GB" altLang="en-US"/>
          </a:p>
          <a:p>
            <a:r>
              <a:rPr lang="en-GB" altLang="en-US"/>
              <a:t>Please make a contribution to the cost of refreshments </a:t>
            </a:r>
            <a:r>
              <a:rPr lang="en-GB" altLang="en-US">
                <a:sym typeface="Wingdings" pitchFamily="2" charset="2"/>
              </a:rPr>
              <a:t></a:t>
            </a:r>
            <a:endParaRPr lang="en-GB" altLang="en-US" dirty="0"/>
          </a:p>
        </p:txBody>
      </p:sp>
    </p:spTree>
    <p:extLst>
      <p:ext uri="{BB962C8B-B14F-4D97-AF65-F5344CB8AC3E}">
        <p14:creationId xmlns:p14="http://schemas.microsoft.com/office/powerpoint/2010/main" val="2341082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Contents</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normAutofit fontScale="70000" lnSpcReduction="20000"/>
          </a:bodyPr>
          <a:lstStyle/>
          <a:p>
            <a:r>
              <a:rPr lang="en-GB" dirty="0"/>
              <a:t>Have you heard </a:t>
            </a:r>
            <a:r>
              <a:rPr lang="en-US" dirty="0"/>
              <a:t>about WAM?</a:t>
            </a:r>
          </a:p>
          <a:p>
            <a:r>
              <a:rPr lang="en-GB" dirty="0"/>
              <a:t>Have you seen the </a:t>
            </a:r>
            <a:r>
              <a:rPr lang="en-US" dirty="0"/>
              <a:t>White Paper on Primary Languages</a:t>
            </a:r>
            <a:r>
              <a:rPr lang="en-GB" dirty="0"/>
              <a:t> ? </a:t>
            </a:r>
            <a:endParaRPr lang="en-US" dirty="0"/>
          </a:p>
          <a:p>
            <a:r>
              <a:rPr lang="en-US" altLang="en-US" dirty="0"/>
              <a:t>Have you talked about OFSTED ?</a:t>
            </a:r>
          </a:p>
          <a:p>
            <a:r>
              <a:rPr lang="en-GB" altLang="en-US" dirty="0"/>
              <a:t>Did you go to LW19?</a:t>
            </a:r>
          </a:p>
          <a:p>
            <a:r>
              <a:rPr lang="en-GB" dirty="0"/>
              <a:t>Have you read about … Culture?</a:t>
            </a:r>
            <a:endParaRPr lang="en-US" altLang="en-US" dirty="0"/>
          </a:p>
          <a:p>
            <a:r>
              <a:rPr lang="en-GB" dirty="0"/>
              <a:t>Have you celebrated … Award for THE LANGUAGE MAGICIAN? </a:t>
            </a:r>
          </a:p>
          <a:p>
            <a:r>
              <a:rPr lang="en-US" dirty="0"/>
              <a:t>Have you heard about … Tweaking</a:t>
            </a:r>
            <a:r>
              <a:rPr lang="en-GB" dirty="0"/>
              <a:t>?</a:t>
            </a:r>
          </a:p>
          <a:p>
            <a:r>
              <a:rPr lang="en-US" dirty="0"/>
              <a:t>Have you </a:t>
            </a:r>
            <a:r>
              <a:rPr lang="en-GB" dirty="0"/>
              <a:t>talked about</a:t>
            </a:r>
            <a:r>
              <a:rPr lang="en-US" dirty="0"/>
              <a:t> … Tweaking?</a:t>
            </a:r>
          </a:p>
          <a:p>
            <a:r>
              <a:rPr lang="en-US" dirty="0"/>
              <a:t>Have you read … from other Hubs?</a:t>
            </a:r>
          </a:p>
          <a:p>
            <a:r>
              <a:rPr lang="en-US" dirty="0"/>
              <a:t>Have you seen … Spanish?</a:t>
            </a:r>
          </a:p>
          <a:p>
            <a:r>
              <a:rPr lang="en-US" dirty="0"/>
              <a:t>Have you heard about TELT? </a:t>
            </a:r>
          </a:p>
          <a:p>
            <a:endParaRPr lang="en-GB" dirty="0"/>
          </a:p>
        </p:txBody>
      </p:sp>
    </p:spTree>
    <p:extLst>
      <p:ext uri="{BB962C8B-B14F-4D97-AF65-F5344CB8AC3E}">
        <p14:creationId xmlns:p14="http://schemas.microsoft.com/office/powerpoint/2010/main" val="1445331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Reminders</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pPr marL="0" indent="0">
              <a:buClr>
                <a:srgbClr val="376092"/>
              </a:buClr>
              <a:buNone/>
            </a:pPr>
            <a:r>
              <a:rPr lang="en-GB" altLang="en-US" b="1">
                <a:solidFill>
                  <a:srgbClr val="0070C0"/>
                </a:solidFill>
              </a:rPr>
              <a:t>ALL is:</a:t>
            </a:r>
          </a:p>
          <a:p>
            <a:pPr marL="0" indent="0">
              <a:buClr>
                <a:srgbClr val="376092"/>
              </a:buClr>
            </a:pPr>
            <a:r>
              <a:rPr lang="en-GB" altLang="en-US">
                <a:solidFill>
                  <a:srgbClr val="7F7F7F"/>
                </a:solidFill>
              </a:rPr>
              <a:t> The major professional association for teachers of ALL languages, at ALL levels, in ALL sectors;   </a:t>
            </a:r>
          </a:p>
          <a:p>
            <a:pPr marL="0" indent="0">
              <a:buClr>
                <a:srgbClr val="376092"/>
              </a:buClr>
            </a:pPr>
            <a:r>
              <a:rPr lang="en-GB" altLang="en-US">
                <a:solidFill>
                  <a:srgbClr val="7F7F7F"/>
                </a:solidFill>
              </a:rPr>
              <a:t> Run by teachers, for teachers; </a:t>
            </a:r>
          </a:p>
          <a:p>
            <a:pPr marL="0" indent="0">
              <a:buClr>
                <a:srgbClr val="376092"/>
              </a:buClr>
            </a:pPr>
            <a:r>
              <a:rPr lang="en-GB" altLang="en-US">
                <a:solidFill>
                  <a:srgbClr val="7F7F7F"/>
                </a:solidFill>
              </a:rPr>
              <a:t> Completely independent - our sole purpose is to support and represent language teachers.</a:t>
            </a:r>
            <a:endParaRPr lang="en-GB" altLang="en-US" dirty="0">
              <a:solidFill>
                <a:srgbClr val="7F7F7F"/>
              </a:solidFill>
            </a:endParaRPr>
          </a:p>
        </p:txBody>
      </p:sp>
    </p:spTree>
    <p:extLst>
      <p:ext uri="{BB962C8B-B14F-4D97-AF65-F5344CB8AC3E}">
        <p14:creationId xmlns:p14="http://schemas.microsoft.com/office/powerpoint/2010/main" val="42144040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What does ALL do?</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pPr marL="0" indent="0">
              <a:buClr>
                <a:srgbClr val="376092"/>
              </a:buClr>
              <a:buFont typeface="Arial" panose="020B0604020202020204" pitchFamily="34" charset="0"/>
              <a:buChar char="•"/>
              <a:defRPr/>
            </a:pPr>
            <a:r>
              <a:rPr lang="en-GB" altLang="en-US">
                <a:solidFill>
                  <a:srgbClr val="7F7F7F"/>
                </a:solidFill>
              </a:rPr>
              <a:t>Represents the interests of its members;  </a:t>
            </a:r>
          </a:p>
          <a:p>
            <a:pPr marL="0" indent="0">
              <a:buClr>
                <a:srgbClr val="376092"/>
              </a:buClr>
              <a:buFont typeface="Arial" panose="020B0604020202020204" pitchFamily="34" charset="0"/>
              <a:buChar char="•"/>
              <a:defRPr/>
            </a:pPr>
            <a:r>
              <a:rPr lang="en-GB" altLang="en-US">
                <a:solidFill>
                  <a:srgbClr val="7F7F7F"/>
                </a:solidFill>
              </a:rPr>
              <a:t> Provides information and support; </a:t>
            </a:r>
          </a:p>
          <a:p>
            <a:pPr marL="0" indent="0">
              <a:buClr>
                <a:srgbClr val="376092"/>
              </a:buClr>
              <a:buFont typeface="Arial" panose="020B0604020202020204" pitchFamily="34" charset="0"/>
              <a:buChar char="•"/>
              <a:defRPr/>
            </a:pPr>
            <a:r>
              <a:rPr lang="en-GB" altLang="en-US">
                <a:solidFill>
                  <a:srgbClr val="7F7F7F"/>
                </a:solidFill>
              </a:rPr>
              <a:t> Contributes to national debates;</a:t>
            </a:r>
          </a:p>
          <a:p>
            <a:pPr marL="0" indent="0">
              <a:buClr>
                <a:srgbClr val="376092"/>
              </a:buClr>
              <a:buFont typeface="Arial" panose="020B0604020202020204" pitchFamily="34" charset="0"/>
              <a:buChar char="•"/>
              <a:defRPr/>
            </a:pPr>
            <a:r>
              <a:rPr lang="en-GB" altLang="en-US">
                <a:solidFill>
                  <a:srgbClr val="7F7F7F"/>
                </a:solidFill>
              </a:rPr>
              <a:t> Produces regular publications, such as Languages Today magazine and journals;</a:t>
            </a:r>
          </a:p>
          <a:p>
            <a:pPr marL="0" indent="0">
              <a:buClr>
                <a:srgbClr val="376092"/>
              </a:buClr>
              <a:buFont typeface="Arial" panose="020B0604020202020204" pitchFamily="34" charset="0"/>
              <a:buChar char="•"/>
              <a:defRPr/>
            </a:pPr>
            <a:r>
              <a:rPr lang="en-GB" altLang="en-US">
                <a:solidFill>
                  <a:srgbClr val="7F7F7F"/>
                </a:solidFill>
              </a:rPr>
              <a:t> Runs training courses tailored to teachers’ needs;</a:t>
            </a:r>
          </a:p>
          <a:p>
            <a:pPr marL="0" indent="0">
              <a:buClr>
                <a:srgbClr val="376092"/>
              </a:buClr>
              <a:buFont typeface="Arial" panose="020B0604020202020204" pitchFamily="34" charset="0"/>
              <a:buChar char="•"/>
              <a:defRPr/>
            </a:pPr>
            <a:r>
              <a:rPr lang="en-GB" altLang="en-US">
                <a:solidFill>
                  <a:srgbClr val="7F7F7F"/>
                </a:solidFill>
              </a:rPr>
              <a:t> Runs the annual </a:t>
            </a:r>
            <a:r>
              <a:rPr lang="en-GB" altLang="en-US" b="1">
                <a:solidFill>
                  <a:srgbClr val="7F7F7F"/>
                </a:solidFill>
              </a:rPr>
              <a:t>Language World </a:t>
            </a:r>
            <a:r>
              <a:rPr lang="en-GB" altLang="en-US">
                <a:solidFill>
                  <a:srgbClr val="7F7F7F"/>
                </a:solidFill>
              </a:rPr>
              <a:t>conference. </a:t>
            </a:r>
            <a:endParaRPr lang="en-GB" altLang="en-US" dirty="0">
              <a:solidFill>
                <a:srgbClr val="7F7F7F"/>
              </a:solidFill>
            </a:endParaRPr>
          </a:p>
        </p:txBody>
      </p:sp>
    </p:spTree>
    <p:extLst>
      <p:ext uri="{BB962C8B-B14F-4D97-AF65-F5344CB8AC3E}">
        <p14:creationId xmlns:p14="http://schemas.microsoft.com/office/powerpoint/2010/main" val="14864310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Why join ALL?</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noAutofit/>
          </a:bodyPr>
          <a:lstStyle/>
          <a:p>
            <a:pPr marL="0" indent="0">
              <a:buNone/>
              <a:defRPr/>
            </a:pPr>
            <a:r>
              <a:rPr lang="en-GB" sz="2300" b="1" dirty="0">
                <a:solidFill>
                  <a:schemeClr val="bg1">
                    <a:lumMod val="50000"/>
                  </a:schemeClr>
                </a:solidFill>
              </a:rPr>
              <a:t>- To be well informed: </a:t>
            </a:r>
            <a:r>
              <a:rPr lang="en-GB" sz="2300" dirty="0">
                <a:solidFill>
                  <a:schemeClr val="bg1">
                    <a:lumMod val="50000"/>
                  </a:schemeClr>
                </a:solidFill>
              </a:rPr>
              <a:t>Up to date with news and developments from the world of languages through our magazine, journals and weekly e-newsletter. </a:t>
            </a:r>
          </a:p>
          <a:p>
            <a:pPr marL="0" indent="0">
              <a:buNone/>
              <a:defRPr/>
            </a:pPr>
            <a:r>
              <a:rPr lang="en-GB" sz="2300" b="1" dirty="0">
                <a:solidFill>
                  <a:schemeClr val="bg1">
                    <a:lumMod val="50000"/>
                  </a:schemeClr>
                </a:solidFill>
              </a:rPr>
              <a:t>- To be networked: </a:t>
            </a:r>
            <a:r>
              <a:rPr lang="en-GB" sz="2300" dirty="0">
                <a:solidFill>
                  <a:schemeClr val="bg1">
                    <a:lumMod val="50000"/>
                  </a:schemeClr>
                </a:solidFill>
              </a:rPr>
              <a:t>Part of the national community of language teachers in the UK, providing support and encouragement. </a:t>
            </a:r>
          </a:p>
          <a:p>
            <a:pPr marL="0" indent="0">
              <a:buNone/>
              <a:defRPr/>
            </a:pPr>
            <a:r>
              <a:rPr lang="en-GB" sz="2300" b="1" dirty="0">
                <a:solidFill>
                  <a:schemeClr val="bg1">
                    <a:lumMod val="50000"/>
                  </a:schemeClr>
                </a:solidFill>
              </a:rPr>
              <a:t>- To be adaptable: </a:t>
            </a:r>
            <a:r>
              <a:rPr lang="en-GB" sz="2300" dirty="0">
                <a:solidFill>
                  <a:schemeClr val="bg1">
                    <a:lumMod val="50000"/>
                  </a:schemeClr>
                </a:solidFill>
              </a:rPr>
              <a:t>Discovering and applying new teaching methods, resources and technologies, from other teachers eager to share their practice.</a:t>
            </a:r>
          </a:p>
          <a:p>
            <a:pPr marL="0" indent="0">
              <a:buNone/>
              <a:defRPr/>
            </a:pPr>
            <a:r>
              <a:rPr lang="en-GB" sz="2300" b="1" dirty="0">
                <a:solidFill>
                  <a:schemeClr val="bg1">
                    <a:lumMod val="50000"/>
                  </a:schemeClr>
                </a:solidFill>
              </a:rPr>
              <a:t>- To be proactive: </a:t>
            </a:r>
            <a:r>
              <a:rPr lang="en-GB" sz="2300" dirty="0">
                <a:solidFill>
                  <a:schemeClr val="bg1">
                    <a:lumMod val="50000"/>
                  </a:schemeClr>
                </a:solidFill>
              </a:rPr>
              <a:t>Taking control of your own professional development, and taking advantage of the many training events on offer.</a:t>
            </a:r>
          </a:p>
          <a:p>
            <a:pPr marL="0" indent="0">
              <a:buNone/>
              <a:defRPr/>
            </a:pPr>
            <a:r>
              <a:rPr lang="en-GB" sz="2300" b="1" dirty="0">
                <a:solidFill>
                  <a:schemeClr val="bg1">
                    <a:lumMod val="50000"/>
                  </a:schemeClr>
                </a:solidFill>
              </a:rPr>
              <a:t>- To be motivated: </a:t>
            </a:r>
            <a:r>
              <a:rPr lang="en-GB" sz="2300" dirty="0">
                <a:solidFill>
                  <a:schemeClr val="bg1">
                    <a:lumMod val="50000"/>
                  </a:schemeClr>
                </a:solidFill>
              </a:rPr>
              <a:t>With regular boosts of ideas and inspiration, keeping you on the top of your game, and reminding you why you became a teacher!</a:t>
            </a:r>
          </a:p>
          <a:p>
            <a:endParaRPr lang="en-GB" sz="2300" dirty="0"/>
          </a:p>
        </p:txBody>
      </p:sp>
    </p:spTree>
    <p:extLst>
      <p:ext uri="{BB962C8B-B14F-4D97-AF65-F5344CB8AC3E}">
        <p14:creationId xmlns:p14="http://schemas.microsoft.com/office/powerpoint/2010/main" val="13167718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What do members get?</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normAutofit fontScale="92500" lnSpcReduction="20000"/>
          </a:bodyPr>
          <a:lstStyle/>
          <a:p>
            <a:pPr marL="0" indent="0">
              <a:buClr>
                <a:srgbClr val="376092"/>
              </a:buClr>
            </a:pPr>
            <a:r>
              <a:rPr lang="en-GB" altLang="en-US" dirty="0">
                <a:solidFill>
                  <a:srgbClr val="7F7F7F"/>
                </a:solidFill>
              </a:rPr>
              <a:t> Regular issues of Languages Today magazine;</a:t>
            </a:r>
          </a:p>
          <a:p>
            <a:pPr marL="0" indent="0">
              <a:buClr>
                <a:srgbClr val="376092"/>
              </a:buClr>
            </a:pPr>
            <a:r>
              <a:rPr lang="en-GB" altLang="en-US" dirty="0">
                <a:solidFill>
                  <a:srgbClr val="7F7F7F"/>
                </a:solidFill>
              </a:rPr>
              <a:t> Copies of </a:t>
            </a:r>
            <a:r>
              <a:rPr lang="en-GB" altLang="en-US" dirty="0" err="1">
                <a:solidFill>
                  <a:srgbClr val="7F7F7F"/>
                </a:solidFill>
              </a:rPr>
              <a:t>ALLnet</a:t>
            </a:r>
            <a:r>
              <a:rPr lang="en-GB" altLang="en-US" dirty="0">
                <a:solidFill>
                  <a:srgbClr val="7F7F7F"/>
                </a:solidFill>
              </a:rPr>
              <a:t>, our weekly e-newsletter;</a:t>
            </a:r>
          </a:p>
          <a:p>
            <a:pPr marL="0" indent="0">
              <a:buClr>
                <a:srgbClr val="376092"/>
              </a:buClr>
            </a:pPr>
            <a:r>
              <a:rPr lang="en-GB" altLang="en-US" dirty="0">
                <a:solidFill>
                  <a:srgbClr val="7F7F7F"/>
                </a:solidFill>
              </a:rPr>
              <a:t> Online access to our members’ area, and electronic issues of our journals; </a:t>
            </a:r>
          </a:p>
          <a:p>
            <a:pPr marL="0" indent="0">
              <a:buClr>
                <a:srgbClr val="376092"/>
              </a:buClr>
            </a:pPr>
            <a:r>
              <a:rPr lang="en-GB" altLang="en-US" dirty="0">
                <a:solidFill>
                  <a:srgbClr val="7F7F7F"/>
                </a:solidFill>
              </a:rPr>
              <a:t> Discounted or free training courses around the country, tailored to your needs;</a:t>
            </a:r>
          </a:p>
          <a:p>
            <a:pPr marL="0" indent="0">
              <a:buClr>
                <a:srgbClr val="376092"/>
              </a:buClr>
            </a:pPr>
            <a:r>
              <a:rPr lang="en-GB" altLang="en-US" dirty="0">
                <a:solidFill>
                  <a:srgbClr val="7F7F7F"/>
                </a:solidFill>
              </a:rPr>
              <a:t> Great special offers from our Corporate Members; and </a:t>
            </a:r>
          </a:p>
          <a:p>
            <a:pPr marL="0" indent="0">
              <a:buClr>
                <a:srgbClr val="376092"/>
              </a:buClr>
            </a:pPr>
            <a:r>
              <a:rPr lang="en-GB" altLang="en-US" dirty="0">
                <a:solidFill>
                  <a:srgbClr val="7F7F7F"/>
                </a:solidFill>
              </a:rPr>
              <a:t> Big discounts on delegate fees for our annual conference, Language World.  </a:t>
            </a:r>
          </a:p>
          <a:p>
            <a:endParaRPr lang="en-GB" dirty="0"/>
          </a:p>
        </p:txBody>
      </p:sp>
    </p:spTree>
    <p:extLst>
      <p:ext uri="{BB962C8B-B14F-4D97-AF65-F5344CB8AC3E}">
        <p14:creationId xmlns:p14="http://schemas.microsoft.com/office/powerpoint/2010/main" val="38776484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Primary membership</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lstStyle/>
          <a:p>
            <a:r>
              <a:rPr lang="en-GB" altLang="en-US"/>
              <a:t>Heavily discounted</a:t>
            </a:r>
          </a:p>
          <a:p>
            <a:r>
              <a:rPr lang="en-GB" altLang="en-US"/>
              <a:t>Currently just £50 per year</a:t>
            </a:r>
          </a:p>
          <a:p>
            <a:r>
              <a:rPr lang="en-US" altLang="en-US">
                <a:hlinkClick r:id="rId2"/>
              </a:rPr>
              <a:t>www.all-languages.org.uk/join/join_us/</a:t>
            </a:r>
            <a:endParaRPr lang="en-US" altLang="en-US" dirty="0"/>
          </a:p>
        </p:txBody>
      </p:sp>
    </p:spTree>
    <p:extLst>
      <p:ext uri="{BB962C8B-B14F-4D97-AF65-F5344CB8AC3E}">
        <p14:creationId xmlns:p14="http://schemas.microsoft.com/office/powerpoint/2010/main" val="20472782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US" dirty="0"/>
              <a:t>Write Away! </a:t>
            </a:r>
            <a:endParaRPr lang="en-GB" dirty="0"/>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normAutofit/>
          </a:bodyPr>
          <a:lstStyle/>
          <a:p>
            <a:r>
              <a:rPr lang="en-US" dirty="0"/>
              <a:t>A magazine to celebrate writing in primary languages.</a:t>
            </a:r>
          </a:p>
          <a:p>
            <a:r>
              <a:rPr lang="en-US" dirty="0"/>
              <a:t>First edition out now:</a:t>
            </a:r>
          </a:p>
          <a:p>
            <a:r>
              <a:rPr lang="en-US">
                <a:hlinkClick r:id="rId2"/>
              </a:rPr>
              <a:t>https://www.lightbulblanguages.co.uk/resources/WriteAway/issue1-june2019.pdf</a:t>
            </a:r>
            <a:r>
              <a:rPr lang="en-US"/>
              <a:t>  </a:t>
            </a:r>
            <a:endParaRPr lang="en-US" dirty="0"/>
          </a:p>
          <a:p>
            <a:r>
              <a:rPr lang="en-US" dirty="0"/>
              <a:t> </a:t>
            </a:r>
            <a:r>
              <a:rPr lang="en-US" altLang="en-US" dirty="0"/>
              <a:t>Taking submissions for the second issue :  </a:t>
            </a:r>
            <a:r>
              <a:rPr lang="en-US" altLang="en-US" dirty="0">
                <a:hlinkClick r:id="rId3"/>
              </a:rPr>
              <a:t>https://www.lightbulblanguages.co.uk/writeaway.htm</a:t>
            </a:r>
            <a:r>
              <a:rPr lang="en-US" altLang="en-US" dirty="0"/>
              <a:t>  </a:t>
            </a:r>
          </a:p>
        </p:txBody>
      </p:sp>
    </p:spTree>
    <p:extLst>
      <p:ext uri="{BB962C8B-B14F-4D97-AF65-F5344CB8AC3E}">
        <p14:creationId xmlns:p14="http://schemas.microsoft.com/office/powerpoint/2010/main" val="29114365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270568" y="430623"/>
            <a:ext cx="6640675" cy="1814132"/>
          </a:xfrm>
        </p:spPr>
        <p:txBody>
          <a:bodyPr/>
          <a:lstStyle/>
          <a:p>
            <a:r>
              <a:rPr lang="en-GB" dirty="0"/>
              <a:t>How do I join ALL?</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294078" y="2362714"/>
            <a:ext cx="9451806" cy="4046400"/>
          </a:xfrm>
        </p:spPr>
        <p:txBody>
          <a:bodyPr>
            <a:normAutofit fontScale="92500" lnSpcReduction="10000"/>
          </a:bodyPr>
          <a:lstStyle/>
          <a:p>
            <a:pPr marL="0" indent="0">
              <a:buClr>
                <a:srgbClr val="376092"/>
              </a:buClr>
            </a:pPr>
            <a:r>
              <a:rPr lang="en-GB" altLang="en-US" dirty="0">
                <a:solidFill>
                  <a:srgbClr val="7F7F7F"/>
                </a:solidFill>
              </a:rPr>
              <a:t> </a:t>
            </a:r>
            <a:r>
              <a:rPr lang="en-GB" altLang="en-US" b="1" dirty="0">
                <a:solidFill>
                  <a:srgbClr val="7F7F7F"/>
                </a:solidFill>
              </a:rPr>
              <a:t>Online </a:t>
            </a:r>
            <a:r>
              <a:rPr lang="en-GB" altLang="en-US" dirty="0">
                <a:solidFill>
                  <a:srgbClr val="7F7F7F"/>
                </a:solidFill>
              </a:rPr>
              <a:t>– at </a:t>
            </a:r>
            <a:r>
              <a:rPr lang="en-GB" altLang="en-US" dirty="0">
                <a:solidFill>
                  <a:srgbClr val="7F7F7F"/>
                </a:solidFill>
                <a:hlinkClick r:id="rId3"/>
              </a:rPr>
              <a:t>www.all-languages.org.uk</a:t>
            </a:r>
            <a:r>
              <a:rPr lang="en-GB" altLang="en-US" dirty="0">
                <a:solidFill>
                  <a:srgbClr val="7F7F7F"/>
                </a:solidFill>
              </a:rPr>
              <a:t>; </a:t>
            </a:r>
          </a:p>
          <a:p>
            <a:pPr marL="0" indent="0">
              <a:buClr>
                <a:srgbClr val="376092"/>
              </a:buClr>
            </a:pPr>
            <a:r>
              <a:rPr lang="en-GB" altLang="en-US" dirty="0">
                <a:solidFill>
                  <a:srgbClr val="7F7F7F"/>
                </a:solidFill>
              </a:rPr>
              <a:t> </a:t>
            </a:r>
            <a:r>
              <a:rPr lang="en-GB" altLang="en-US" b="1" dirty="0">
                <a:solidFill>
                  <a:srgbClr val="7F7F7F"/>
                </a:solidFill>
              </a:rPr>
              <a:t>By telephone</a:t>
            </a:r>
            <a:r>
              <a:rPr lang="en-GB" altLang="en-US" dirty="0">
                <a:solidFill>
                  <a:srgbClr val="7F7F7F"/>
                </a:solidFill>
              </a:rPr>
              <a:t> – </a:t>
            </a:r>
            <a:r>
              <a:rPr lang="en-GB" altLang="en-US">
                <a:solidFill>
                  <a:srgbClr val="7F7F7F"/>
                </a:solidFill>
              </a:rPr>
              <a:t>on </a:t>
            </a:r>
            <a:r>
              <a:rPr lang="en-US">
                <a:solidFill>
                  <a:schemeClr val="tx1"/>
                </a:solidFill>
              </a:rPr>
              <a:t>01332 227779</a:t>
            </a:r>
            <a:r>
              <a:rPr lang="en-GB" altLang="en-US">
                <a:solidFill>
                  <a:srgbClr val="7F7F7F"/>
                </a:solidFill>
              </a:rPr>
              <a:t>; </a:t>
            </a:r>
            <a:endParaRPr lang="en-GB" altLang="en-US" dirty="0">
              <a:solidFill>
                <a:srgbClr val="7F7F7F"/>
              </a:solidFill>
            </a:endParaRPr>
          </a:p>
          <a:p>
            <a:pPr marL="0" indent="0">
              <a:buClr>
                <a:srgbClr val="376092"/>
              </a:buClr>
            </a:pPr>
            <a:r>
              <a:rPr lang="en-GB" altLang="en-US" dirty="0">
                <a:solidFill>
                  <a:srgbClr val="7F7F7F"/>
                </a:solidFill>
              </a:rPr>
              <a:t> </a:t>
            </a:r>
            <a:r>
              <a:rPr lang="en-GB" altLang="en-US" b="1" dirty="0">
                <a:solidFill>
                  <a:srgbClr val="7F7F7F"/>
                </a:solidFill>
              </a:rPr>
              <a:t>By email </a:t>
            </a:r>
            <a:r>
              <a:rPr lang="en-GB" altLang="en-US" dirty="0">
                <a:solidFill>
                  <a:srgbClr val="7F7F7F"/>
                </a:solidFill>
              </a:rPr>
              <a:t>– to </a:t>
            </a:r>
            <a:r>
              <a:rPr lang="en-GB" altLang="en-US" dirty="0">
                <a:solidFill>
                  <a:srgbClr val="7F7F7F"/>
                </a:solidFill>
                <a:hlinkClick r:id="rId4"/>
              </a:rPr>
              <a:t>info@all-languages.org.uk</a:t>
            </a:r>
            <a:r>
              <a:rPr lang="en-GB" altLang="en-US" dirty="0">
                <a:solidFill>
                  <a:srgbClr val="7F7F7F"/>
                </a:solidFill>
              </a:rPr>
              <a:t>;</a:t>
            </a:r>
          </a:p>
          <a:p>
            <a:pPr marL="0" indent="0">
              <a:buClr>
                <a:srgbClr val="376092"/>
              </a:buClr>
            </a:pPr>
            <a:r>
              <a:rPr lang="en-GB" altLang="en-US" b="1" dirty="0">
                <a:solidFill>
                  <a:srgbClr val="7F7F7F"/>
                </a:solidFill>
              </a:rPr>
              <a:t> By post </a:t>
            </a:r>
            <a:r>
              <a:rPr lang="en-GB" altLang="en-US" dirty="0">
                <a:solidFill>
                  <a:srgbClr val="7F7F7F"/>
                </a:solidFill>
              </a:rPr>
              <a:t>– to:</a:t>
            </a:r>
          </a:p>
          <a:p>
            <a:pPr marL="0" indent="0">
              <a:spcBef>
                <a:spcPct val="0"/>
              </a:spcBef>
              <a:buNone/>
            </a:pPr>
            <a:r>
              <a:rPr lang="en-GB" altLang="en-US" sz="1600" dirty="0">
                <a:solidFill>
                  <a:srgbClr val="7F7F7F"/>
                </a:solidFill>
              </a:rPr>
              <a:t> </a:t>
            </a:r>
          </a:p>
          <a:p>
            <a:pPr marL="0" indent="0">
              <a:spcBef>
                <a:spcPct val="0"/>
              </a:spcBef>
              <a:buNone/>
            </a:pPr>
            <a:r>
              <a:rPr lang="en-GB" altLang="en-US" dirty="0">
                <a:solidFill>
                  <a:srgbClr val="7F7F7F"/>
                </a:solidFill>
              </a:rPr>
              <a:t>Association for Language Learning</a:t>
            </a:r>
            <a:r>
              <a:rPr lang="en-GB" altLang="en-US">
                <a:solidFill>
                  <a:srgbClr val="7F7F7F"/>
                </a:solidFill>
              </a:rPr>
              <a:t>, </a:t>
            </a:r>
          </a:p>
          <a:p>
            <a:pPr marL="0" indent="0">
              <a:spcBef>
                <a:spcPct val="0"/>
              </a:spcBef>
              <a:buNone/>
            </a:pPr>
            <a:r>
              <a:rPr lang="en-US"/>
              <a:t>1A Duffield Road</a:t>
            </a:r>
          </a:p>
          <a:p>
            <a:pPr marL="0" indent="0">
              <a:spcBef>
                <a:spcPct val="0"/>
              </a:spcBef>
              <a:buNone/>
            </a:pPr>
            <a:r>
              <a:rPr lang="en-US"/>
              <a:t>Little Eaton</a:t>
            </a:r>
          </a:p>
          <a:p>
            <a:pPr marL="0" indent="0">
              <a:spcBef>
                <a:spcPct val="0"/>
              </a:spcBef>
              <a:buNone/>
            </a:pPr>
            <a:r>
              <a:rPr lang="en-US"/>
              <a:t>Derby DE21 5DR</a:t>
            </a:r>
          </a:p>
          <a:p>
            <a:pPr marL="0" indent="0">
              <a:spcBef>
                <a:spcPct val="0"/>
              </a:spcBef>
              <a:buNone/>
            </a:pPr>
            <a:endParaRPr lang="en-GB" dirty="0"/>
          </a:p>
        </p:txBody>
      </p:sp>
    </p:spTree>
    <p:extLst>
      <p:ext uri="{BB962C8B-B14F-4D97-AF65-F5344CB8AC3E}">
        <p14:creationId xmlns:p14="http://schemas.microsoft.com/office/powerpoint/2010/main" val="117642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dirty="0"/>
            </a:br>
            <a:r>
              <a:rPr lang="en-GB" dirty="0"/>
              <a:t> </a:t>
            </a:r>
            <a:br>
              <a:rPr lang="en-US" dirty="0"/>
            </a:br>
            <a:br>
              <a:rPr lang="en-US" dirty="0"/>
            </a:br>
            <a:br>
              <a:rPr lang="en-US" dirty="0"/>
            </a:br>
            <a:br>
              <a:rPr lang="en-US" dirty="0"/>
            </a:br>
            <a:br>
              <a:rPr lang="en-US" dirty="0"/>
            </a:br>
            <a:br>
              <a:rPr lang="en-US" dirty="0"/>
            </a:br>
            <a:endParaRPr lang="en-US" sz="4017" dirty="0"/>
          </a:p>
        </p:txBody>
      </p:sp>
      <p:sp>
        <p:nvSpPr>
          <p:cNvPr id="9" name="Subtitle 8"/>
          <p:cNvSpPr>
            <a:spLocks noGrp="1"/>
          </p:cNvSpPr>
          <p:nvPr>
            <p:ph type="subTitle" idx="1"/>
          </p:nvPr>
        </p:nvSpPr>
        <p:spPr>
          <a:xfrm>
            <a:off x="532631" y="2330272"/>
            <a:ext cx="11387280" cy="4456646"/>
          </a:xfrm>
        </p:spPr>
        <p:txBody>
          <a:bodyPr>
            <a:normAutofit fontScale="85000" lnSpcReduction="20000"/>
          </a:bodyPr>
          <a:lstStyle/>
          <a:p>
            <a:r>
              <a:rPr lang="en-US" sz="3615" b="1" dirty="0"/>
              <a:t>Inspiring everyone to say: ”We are multilingual</a:t>
            </a:r>
            <a:r>
              <a:rPr lang="en-US" sz="3615" dirty="0"/>
              <a:t>”</a:t>
            </a:r>
          </a:p>
          <a:p>
            <a:pPr lvl="1" algn="l"/>
            <a:endParaRPr lang="en-GB" sz="2611" dirty="0"/>
          </a:p>
          <a:p>
            <a:pPr lvl="1" algn="l"/>
            <a:r>
              <a:rPr lang="en-GB" sz="2611" dirty="0"/>
              <a:t>We believe </a:t>
            </a:r>
            <a:r>
              <a:rPr lang="en-GB" sz="2611" b="1" dirty="0"/>
              <a:t>all school language learners are multilingual </a:t>
            </a:r>
            <a:r>
              <a:rPr lang="en-GB" sz="2611" dirty="0"/>
              <a:t>– they have one or more home languages, are learning a language in school, many of us have a dialect, can read emoji, use sign language, slang, or use a range of other ways of communicating! </a:t>
            </a:r>
          </a:p>
          <a:p>
            <a:pPr lvl="1" algn="l"/>
            <a:endParaRPr lang="en-GB" sz="2611" dirty="0"/>
          </a:p>
          <a:p>
            <a:pPr lvl="1" algn="l"/>
            <a:r>
              <a:rPr lang="en-GB" sz="2611" dirty="0"/>
              <a:t>Our research in schools in the East of England and London suggests that students who develop a stronger </a:t>
            </a:r>
            <a:r>
              <a:rPr lang="en-GB" sz="2611" b="1" dirty="0"/>
              <a:t>multilingual identity</a:t>
            </a:r>
            <a:r>
              <a:rPr lang="en-GB" sz="2611" dirty="0"/>
              <a:t>:</a:t>
            </a:r>
          </a:p>
          <a:p>
            <a:pPr marL="803540" lvl="1" indent="-344374" algn="l">
              <a:buFont typeface="Arial" charset="0"/>
              <a:buChar char="•"/>
            </a:pPr>
            <a:r>
              <a:rPr lang="en-GB" dirty="0"/>
              <a:t>Have </a:t>
            </a:r>
            <a:r>
              <a:rPr lang="en-US" dirty="0"/>
              <a:t>m</a:t>
            </a:r>
            <a:r>
              <a:rPr lang="en-GB" dirty="0"/>
              <a:t>ore positive views about the </a:t>
            </a:r>
            <a:r>
              <a:rPr lang="en-GB" b="1" dirty="0"/>
              <a:t>value</a:t>
            </a:r>
            <a:r>
              <a:rPr lang="en-GB" dirty="0"/>
              <a:t> of languages</a:t>
            </a:r>
            <a:endParaRPr lang="en-US" dirty="0"/>
          </a:p>
          <a:p>
            <a:pPr marL="803540" lvl="1" indent="-344374" algn="l">
              <a:buFont typeface="Arial" charset="0"/>
              <a:buChar char="•"/>
            </a:pPr>
            <a:r>
              <a:rPr lang="en-US" dirty="0"/>
              <a:t>R</a:t>
            </a:r>
            <a:r>
              <a:rPr lang="en-GB" dirty="0" err="1"/>
              <a:t>eport</a:t>
            </a:r>
            <a:r>
              <a:rPr lang="en-GB" dirty="0"/>
              <a:t> higher </a:t>
            </a:r>
            <a:r>
              <a:rPr lang="en-GB" b="1" dirty="0"/>
              <a:t>enjoyment</a:t>
            </a:r>
            <a:r>
              <a:rPr lang="en-GB" dirty="0"/>
              <a:t> of language learning</a:t>
            </a:r>
            <a:endParaRPr lang="en-US" dirty="0"/>
          </a:p>
          <a:p>
            <a:pPr marL="803540" lvl="1" indent="-344374" algn="l">
              <a:buFont typeface="Arial" charset="0"/>
              <a:buChar char="•"/>
            </a:pPr>
            <a:r>
              <a:rPr lang="en-GB" dirty="0"/>
              <a:t>Have greater belief in their own </a:t>
            </a:r>
            <a:r>
              <a:rPr lang="en-GB" b="1" dirty="0"/>
              <a:t>ability to do well</a:t>
            </a:r>
            <a:r>
              <a:rPr lang="en-GB" dirty="0"/>
              <a:t> in learning a language learning</a:t>
            </a:r>
            <a:endParaRPr lang="en-US" dirty="0"/>
          </a:p>
          <a:p>
            <a:pPr marL="803540" lvl="1" indent="-344374" algn="l">
              <a:buFont typeface="Arial" charset="0"/>
              <a:buChar char="•"/>
            </a:pPr>
            <a:r>
              <a:rPr lang="en-GB" dirty="0"/>
              <a:t>Are more likely to decide to </a:t>
            </a:r>
            <a:r>
              <a:rPr lang="en-GB" b="1" dirty="0"/>
              <a:t>carry on</a:t>
            </a:r>
            <a:r>
              <a:rPr lang="en-GB" dirty="0"/>
              <a:t> </a:t>
            </a:r>
            <a:r>
              <a:rPr lang="en-GB" b="1" dirty="0"/>
              <a:t>studying </a:t>
            </a:r>
            <a:r>
              <a:rPr lang="en-GB" dirty="0"/>
              <a:t>languages </a:t>
            </a:r>
          </a:p>
          <a:p>
            <a:pPr lvl="1" algn="l"/>
            <a:endParaRPr lang="en-GB" dirty="0"/>
          </a:p>
          <a:p>
            <a:pPr lvl="1" algn="l"/>
            <a:r>
              <a:rPr lang="en-GB" sz="2611" dirty="0"/>
              <a:t>WAM is a series of </a:t>
            </a:r>
            <a:r>
              <a:rPr lang="en-GB" sz="2611" b="1" dirty="0"/>
              <a:t>free materials</a:t>
            </a:r>
            <a:r>
              <a:rPr lang="en-GB" sz="2611" dirty="0"/>
              <a:t>, designed with the aim to </a:t>
            </a:r>
            <a:r>
              <a:rPr lang="en-GB" sz="2611" b="1" dirty="0"/>
              <a:t>inspire language learners, </a:t>
            </a:r>
            <a:r>
              <a:rPr lang="en-GB" sz="2611" dirty="0"/>
              <a:t>to encourage them </a:t>
            </a:r>
            <a:r>
              <a:rPr lang="en-GB" sz="2611" b="1" dirty="0"/>
              <a:t>to say “we are multilingual” </a:t>
            </a:r>
            <a:r>
              <a:rPr lang="en-GB" sz="2611" dirty="0"/>
              <a:t>and help </a:t>
            </a:r>
            <a:r>
              <a:rPr lang="en-GB" sz="2611" b="1" dirty="0"/>
              <a:t>change attitudes </a:t>
            </a:r>
            <a:r>
              <a:rPr lang="en-GB" sz="2611" dirty="0"/>
              <a:t>towards language learning. </a:t>
            </a:r>
          </a:p>
          <a:p>
            <a:pPr marL="803540" lvl="1" indent="-344374" algn="l">
              <a:buFont typeface="Arial" charset="0"/>
              <a:buChar char="•"/>
            </a:pPr>
            <a:endParaRPr lang="en-US" dirty="0"/>
          </a:p>
          <a:p>
            <a:pPr marL="573957" indent="-573957" algn="l">
              <a:buFont typeface="Arial" charset="0"/>
              <a:buChar char="•"/>
            </a:pPr>
            <a:endParaRPr lang="en-US" sz="3615" dirty="0"/>
          </a:p>
          <a:p>
            <a:endParaRPr lang="en-US" sz="3615" dirty="0"/>
          </a:p>
          <a:p>
            <a:endParaRPr lang="en-US" sz="3615" dirty="0"/>
          </a:p>
          <a:p>
            <a:endParaRPr lang="en-US" sz="3615"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319" y="159097"/>
            <a:ext cx="3279965" cy="1994070"/>
          </a:xfrm>
          <a:prstGeom prst="rect">
            <a:avLst/>
          </a:prstGeom>
        </p:spPr>
      </p:pic>
      <p:pic>
        <p:nvPicPr>
          <p:cNvPr id="8" name="Content Placeholder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08005" y="394051"/>
            <a:ext cx="2536383" cy="1414227"/>
          </a:xfrm>
          <a:prstGeom prst="rect">
            <a:avLst/>
          </a:prstGeom>
        </p:spPr>
      </p:pic>
    </p:spTree>
    <p:extLst>
      <p:ext uri="{BB962C8B-B14F-4D97-AF65-F5344CB8AC3E}">
        <p14:creationId xmlns:p14="http://schemas.microsoft.com/office/powerpoint/2010/main" val="1451966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dirty="0"/>
            </a:br>
            <a:r>
              <a:rPr lang="en-GB" dirty="0"/>
              <a:t> </a:t>
            </a:r>
            <a:br>
              <a:rPr lang="en-US" dirty="0"/>
            </a:br>
            <a:br>
              <a:rPr lang="en-US" dirty="0"/>
            </a:br>
            <a:br>
              <a:rPr lang="en-US" dirty="0"/>
            </a:br>
            <a:br>
              <a:rPr lang="en-US" dirty="0"/>
            </a:br>
            <a:br>
              <a:rPr lang="en-US" dirty="0"/>
            </a:br>
            <a:br>
              <a:rPr lang="en-US" dirty="0"/>
            </a:br>
            <a:endParaRPr lang="en-US" sz="4017" dirty="0"/>
          </a:p>
        </p:txBody>
      </p:sp>
      <p:sp>
        <p:nvSpPr>
          <p:cNvPr id="9" name="Subtitle 8"/>
          <p:cNvSpPr>
            <a:spLocks noGrp="1"/>
          </p:cNvSpPr>
          <p:nvPr>
            <p:ph type="subTitle" idx="1"/>
          </p:nvPr>
        </p:nvSpPr>
        <p:spPr>
          <a:xfrm>
            <a:off x="936696" y="1767738"/>
            <a:ext cx="10909749" cy="4929861"/>
          </a:xfrm>
        </p:spPr>
        <p:txBody>
          <a:bodyPr>
            <a:normAutofit fontScale="25000" lnSpcReduction="20000"/>
          </a:bodyPr>
          <a:lstStyle/>
          <a:p>
            <a:endParaRPr lang="en-GB" sz="5925" dirty="0"/>
          </a:p>
          <a:p>
            <a:pPr algn="l"/>
            <a:r>
              <a:rPr lang="en-GB" sz="8034" dirty="0"/>
              <a:t>The materials we have designed are in packs of </a:t>
            </a:r>
            <a:r>
              <a:rPr lang="en-GB" sz="8034" b="1" dirty="0"/>
              <a:t>8 free-standing lessons</a:t>
            </a:r>
            <a:r>
              <a:rPr lang="en-GB" sz="8034" dirty="0"/>
              <a:t>, available for </a:t>
            </a:r>
            <a:r>
              <a:rPr lang="en-GB" sz="8034" b="1" dirty="0"/>
              <a:t>French, German and Spanish</a:t>
            </a:r>
            <a:r>
              <a:rPr lang="en-GB" sz="8034" dirty="0"/>
              <a:t>. They can be used with students </a:t>
            </a:r>
            <a:r>
              <a:rPr lang="en-GB" sz="8034" b="1" dirty="0"/>
              <a:t>in any year group </a:t>
            </a:r>
            <a:r>
              <a:rPr lang="en-GB" sz="8034" dirty="0"/>
              <a:t>and can be adapted </a:t>
            </a:r>
            <a:r>
              <a:rPr lang="en-GB" sz="8034" b="1" dirty="0"/>
              <a:t>for any level</a:t>
            </a:r>
            <a:r>
              <a:rPr lang="en-GB" sz="8034" dirty="0"/>
              <a:t>.  </a:t>
            </a:r>
            <a:endParaRPr lang="en-US" sz="8034" dirty="0"/>
          </a:p>
          <a:p>
            <a:pPr algn="l"/>
            <a:endParaRPr lang="en-GB" sz="4017" b="1" dirty="0"/>
          </a:p>
          <a:p>
            <a:pPr algn="l"/>
            <a:r>
              <a:rPr lang="en-GB" sz="8034" b="1" dirty="0"/>
              <a:t>Each language pack includes:</a:t>
            </a:r>
            <a:endParaRPr lang="en-US" sz="8034" dirty="0"/>
          </a:p>
          <a:p>
            <a:pPr marL="573957" indent="-573957" algn="l">
              <a:buFont typeface="Arial" charset="0"/>
              <a:buChar char="•"/>
            </a:pPr>
            <a:r>
              <a:rPr lang="en-GB" sz="8034" dirty="0"/>
              <a:t>8 </a:t>
            </a:r>
            <a:r>
              <a:rPr lang="en-GB" sz="8034" dirty="0" err="1"/>
              <a:t>Powerpoints</a:t>
            </a:r>
            <a:r>
              <a:rPr lang="en-GB" sz="8034" dirty="0"/>
              <a:t> including audio and video clips</a:t>
            </a:r>
            <a:endParaRPr lang="en-US" sz="8034" dirty="0"/>
          </a:p>
          <a:p>
            <a:pPr marL="573957" indent="-573957" algn="l">
              <a:buFont typeface="Arial" charset="0"/>
              <a:buChar char="•"/>
            </a:pPr>
            <a:r>
              <a:rPr lang="en-GB" sz="8034" dirty="0"/>
              <a:t>accompanying Teachers’ notes with suggested classroom language, timings, and pupil tasks</a:t>
            </a:r>
            <a:endParaRPr lang="en-US" sz="8034" dirty="0"/>
          </a:p>
          <a:p>
            <a:pPr marL="573957" indent="-573957" algn="l">
              <a:buFont typeface="Arial" charset="0"/>
              <a:buChar char="•"/>
            </a:pPr>
            <a:r>
              <a:rPr lang="en-GB" sz="8034" dirty="0"/>
              <a:t>student worksheets / templates</a:t>
            </a:r>
            <a:endParaRPr lang="en-US" sz="8034" dirty="0"/>
          </a:p>
          <a:p>
            <a:pPr lvl="0" algn="l"/>
            <a:endParaRPr lang="en-US" sz="8034" b="1" dirty="0"/>
          </a:p>
          <a:p>
            <a:pPr lvl="0" algn="l"/>
            <a:r>
              <a:rPr lang="en-US" sz="8034" b="1" dirty="0"/>
              <a:t>Unit topics explore themes such as: </a:t>
            </a:r>
          </a:p>
          <a:p>
            <a:pPr marL="688749" indent="-688749" algn="l">
              <a:buFont typeface="Arial" charset="0"/>
              <a:buChar char="•"/>
            </a:pPr>
            <a:r>
              <a:rPr lang="en-US" sz="8034" dirty="0"/>
              <a:t>Am I multilingual?</a:t>
            </a:r>
          </a:p>
          <a:p>
            <a:pPr marL="688749" indent="-688749" algn="l">
              <a:buFont typeface="Arial" charset="0"/>
              <a:buChar char="•"/>
            </a:pPr>
            <a:r>
              <a:rPr lang="en-US" sz="8034" dirty="0"/>
              <a:t>Languages in my school, community and the world around me</a:t>
            </a:r>
          </a:p>
          <a:p>
            <a:pPr marL="688749" indent="-688749" algn="l">
              <a:buFont typeface="Arial" charset="0"/>
              <a:buChar char="•"/>
            </a:pPr>
            <a:r>
              <a:rPr lang="en-US" sz="8034" dirty="0"/>
              <a:t>Language and culture</a:t>
            </a:r>
          </a:p>
          <a:p>
            <a:pPr marL="688749" indent="-688749" algn="l">
              <a:buFont typeface="Arial" charset="0"/>
              <a:buChar char="•"/>
            </a:pPr>
            <a:r>
              <a:rPr lang="en-US" sz="8034" dirty="0"/>
              <a:t>Why learn languages?</a:t>
            </a:r>
          </a:p>
          <a:p>
            <a:pPr marL="688749" indent="-688749" algn="l">
              <a:buFont typeface="Arial" charset="0"/>
              <a:buChar char="•"/>
            </a:pPr>
            <a:r>
              <a:rPr lang="en-US" sz="8034" dirty="0"/>
              <a:t>Making our school more multilingual</a:t>
            </a:r>
          </a:p>
          <a:p>
            <a:endParaRPr lang="en-US" sz="3615" dirty="0"/>
          </a:p>
          <a:p>
            <a:endParaRPr lang="en-US" sz="3615"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299" y="88373"/>
            <a:ext cx="3122319" cy="1898228"/>
          </a:xfrm>
          <a:prstGeom prst="rect">
            <a:avLst/>
          </a:prstGeom>
        </p:spPr>
      </p:pic>
      <p:pic>
        <p:nvPicPr>
          <p:cNvPr id="8"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7356" y="286240"/>
            <a:ext cx="2657032" cy="1481498"/>
          </a:xfrm>
          <a:prstGeom prst="rect">
            <a:avLst/>
          </a:prstGeom>
        </p:spPr>
      </p:pic>
      <p:sp>
        <p:nvSpPr>
          <p:cNvPr id="7" name="Rounded Rectangular Callout 6"/>
          <p:cNvSpPr/>
          <p:nvPr/>
        </p:nvSpPr>
        <p:spPr>
          <a:xfrm>
            <a:off x="8558828" y="4410265"/>
            <a:ext cx="3116057" cy="1510749"/>
          </a:xfrm>
          <a:prstGeom prst="wedgeRoundRectCallout">
            <a:avLst>
              <a:gd name="adj1" fmla="val -36852"/>
              <a:gd name="adj2" fmla="val 70491"/>
              <a:gd name="adj3" fmla="val 16667"/>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8332"/>
            <a:r>
              <a:rPr lang="en-US" sz="1808" dirty="0">
                <a:solidFill>
                  <a:prstClr val="white"/>
                </a:solidFill>
              </a:rPr>
              <a:t>“It was a really great project that led to </a:t>
            </a:r>
            <a:r>
              <a:rPr lang="en-GB" sz="1808" dirty="0">
                <a:solidFill>
                  <a:prstClr val="white"/>
                </a:solidFill>
              </a:rPr>
              <a:t>really interesting discussion”</a:t>
            </a:r>
            <a:r>
              <a:rPr lang="en-US" sz="1808" dirty="0">
                <a:solidFill>
                  <a:prstClr val="white"/>
                </a:solidFill>
              </a:rPr>
              <a:t> </a:t>
            </a:r>
          </a:p>
          <a:p>
            <a:pPr algn="ctr" defTabSz="918332"/>
            <a:r>
              <a:rPr lang="en-US" sz="1205" dirty="0">
                <a:solidFill>
                  <a:prstClr val="white"/>
                </a:solidFill>
              </a:rPr>
              <a:t>(Teacher, London)</a:t>
            </a:r>
          </a:p>
        </p:txBody>
      </p:sp>
    </p:spTree>
    <p:extLst>
      <p:ext uri="{BB962C8B-B14F-4D97-AF65-F5344CB8AC3E}">
        <p14:creationId xmlns:p14="http://schemas.microsoft.com/office/powerpoint/2010/main" val="1055780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51097" y="351628"/>
            <a:ext cx="1756558" cy="961480"/>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9097"/>
            <a:ext cx="3176559" cy="1931204"/>
          </a:xfrm>
          <a:prstGeom prst="rect">
            <a:avLst/>
          </a:prstGeom>
        </p:spPr>
      </p:pic>
      <p:sp>
        <p:nvSpPr>
          <p:cNvPr id="2" name="TextBox 1"/>
          <p:cNvSpPr txBox="1"/>
          <p:nvPr/>
        </p:nvSpPr>
        <p:spPr>
          <a:xfrm>
            <a:off x="367332" y="2395737"/>
            <a:ext cx="8852692" cy="3121900"/>
          </a:xfrm>
          <a:prstGeom prst="rect">
            <a:avLst/>
          </a:prstGeom>
          <a:noFill/>
        </p:spPr>
        <p:txBody>
          <a:bodyPr wrap="square" rtlCol="0">
            <a:spAutoFit/>
          </a:bodyPr>
          <a:lstStyle/>
          <a:p>
            <a:pPr defTabSz="918332"/>
            <a:r>
              <a:rPr lang="en-US" sz="2812" dirty="0">
                <a:solidFill>
                  <a:prstClr val="black"/>
                </a:solidFill>
              </a:rPr>
              <a:t>Join our teachers’ meeting on 17</a:t>
            </a:r>
            <a:r>
              <a:rPr lang="en-US" sz="2812" baseline="30000" dirty="0">
                <a:solidFill>
                  <a:prstClr val="black"/>
                </a:solidFill>
              </a:rPr>
              <a:t>th</a:t>
            </a:r>
            <a:r>
              <a:rPr lang="en-US" sz="2812" dirty="0">
                <a:solidFill>
                  <a:prstClr val="black"/>
                </a:solidFill>
              </a:rPr>
              <a:t> June in Cambridge to hear more from the staff and students involved. Register at </a:t>
            </a:r>
          </a:p>
          <a:p>
            <a:pPr defTabSz="918332"/>
            <a:r>
              <a:rPr lang="en-GB" sz="2812" u="sng" dirty="0">
                <a:solidFill>
                  <a:prstClr val="black"/>
                </a:solidFill>
                <a:hlinkClick r:id="rId4"/>
              </a:rPr>
              <a:t>https://www.eventbrite.com/e/we-are-multilingual-website-launch-event-tickets-61192320879</a:t>
            </a:r>
            <a:endParaRPr lang="en-US" sz="2812" dirty="0">
              <a:solidFill>
                <a:prstClr val="black"/>
              </a:solidFill>
            </a:endParaRPr>
          </a:p>
          <a:p>
            <a:pPr defTabSz="918332"/>
            <a:endParaRPr lang="en-US" sz="2812" dirty="0">
              <a:solidFill>
                <a:prstClr val="black"/>
              </a:solidFill>
            </a:endParaRPr>
          </a:p>
          <a:p>
            <a:pPr defTabSz="918332"/>
            <a:r>
              <a:rPr lang="en-US" sz="2812" dirty="0">
                <a:solidFill>
                  <a:prstClr val="black"/>
                </a:solidFill>
              </a:rPr>
              <a:t>Or download the free materials at </a:t>
            </a:r>
            <a:r>
              <a:rPr lang="en-US" sz="2812" dirty="0">
                <a:solidFill>
                  <a:prstClr val="black"/>
                </a:solidFill>
                <a:hlinkClick r:id="rId5"/>
              </a:rPr>
              <a:t>www.wamcam.org</a:t>
            </a:r>
            <a:r>
              <a:rPr lang="en-US" sz="2812">
                <a:solidFill>
                  <a:prstClr val="black"/>
                </a:solidFill>
              </a:rPr>
              <a:t> available from </a:t>
            </a:r>
            <a:r>
              <a:rPr lang="en-US" sz="2812" dirty="0">
                <a:solidFill>
                  <a:prstClr val="black"/>
                </a:solidFill>
              </a:rPr>
              <a:t>the 17</a:t>
            </a:r>
            <a:r>
              <a:rPr lang="en-US" sz="2812" baseline="30000" dirty="0">
                <a:solidFill>
                  <a:prstClr val="black"/>
                </a:solidFill>
              </a:rPr>
              <a:t>th</a:t>
            </a:r>
            <a:r>
              <a:rPr lang="en-US" sz="2812" dirty="0">
                <a:solidFill>
                  <a:prstClr val="black"/>
                </a:solidFill>
              </a:rPr>
              <a:t> June!</a:t>
            </a:r>
          </a:p>
        </p:txBody>
      </p:sp>
      <p:sp>
        <p:nvSpPr>
          <p:cNvPr id="3" name="Rounded Rectangular Callout 2"/>
          <p:cNvSpPr/>
          <p:nvPr/>
        </p:nvSpPr>
        <p:spPr>
          <a:xfrm>
            <a:off x="367332" y="6109822"/>
            <a:ext cx="8593018" cy="703696"/>
          </a:xfrm>
          <a:prstGeom prst="wedgeRoundRectCallout">
            <a:avLst>
              <a:gd name="adj1" fmla="val 3437"/>
              <a:gd name="adj2" fmla="val -12314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8332"/>
            <a:r>
              <a:rPr lang="en-GB" sz="1808" dirty="0">
                <a:solidFill>
                  <a:prstClr val="white"/>
                </a:solidFill>
              </a:rPr>
              <a:t>“It was really good to make the children understand that their bilingual status was valid”</a:t>
            </a:r>
          </a:p>
          <a:p>
            <a:pPr algn="ctr" defTabSz="918332"/>
            <a:r>
              <a:rPr lang="en-US" sz="1105" dirty="0">
                <a:solidFill>
                  <a:prstClr val="white"/>
                </a:solidFill>
              </a:rPr>
              <a:t>(Teacher Essex)</a:t>
            </a:r>
          </a:p>
        </p:txBody>
      </p:sp>
      <p:sp>
        <p:nvSpPr>
          <p:cNvPr id="8" name="Rounded Rectangular Callout 7"/>
          <p:cNvSpPr/>
          <p:nvPr/>
        </p:nvSpPr>
        <p:spPr>
          <a:xfrm>
            <a:off x="9183292" y="1840285"/>
            <a:ext cx="3024363" cy="4026395"/>
          </a:xfrm>
          <a:prstGeom prst="wedgeRoundRectCallout">
            <a:avLst>
              <a:gd name="adj1" fmla="val -54072"/>
              <a:gd name="adj2" fmla="val -5827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8332"/>
            <a:r>
              <a:rPr lang="en-GB" sz="1808" dirty="0">
                <a:solidFill>
                  <a:prstClr val="white"/>
                </a:solidFill>
              </a:rPr>
              <a:t>“It improved the children’s understanding that learning a language was a process and just because they weren’t hugely successful Spanish speakers at that particular moment in time, didn’t mean that they weren’t legitimate in their attempts to speak Spanish”</a:t>
            </a:r>
            <a:r>
              <a:rPr lang="en-US" sz="1808" dirty="0">
                <a:solidFill>
                  <a:prstClr val="white"/>
                </a:solidFill>
              </a:rPr>
              <a:t> </a:t>
            </a:r>
          </a:p>
          <a:p>
            <a:pPr algn="ctr" defTabSz="918332"/>
            <a:r>
              <a:rPr lang="en-US" sz="1105" dirty="0">
                <a:solidFill>
                  <a:prstClr val="white"/>
                </a:solidFill>
              </a:rPr>
              <a:t>(Teacher , London)</a:t>
            </a:r>
          </a:p>
        </p:txBody>
      </p:sp>
    </p:spTree>
    <p:extLst>
      <p:ext uri="{BB962C8B-B14F-4D97-AF65-F5344CB8AC3E}">
        <p14:creationId xmlns:p14="http://schemas.microsoft.com/office/powerpoint/2010/main" val="867487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568" y="430623"/>
            <a:ext cx="5253638" cy="1814132"/>
          </a:xfrm>
        </p:spPr>
        <p:txBody>
          <a:bodyPr/>
          <a:lstStyle/>
          <a:p>
            <a:r>
              <a:rPr lang="en-US" sz="3200" dirty="0">
                <a:ea typeface="+mn-ea"/>
                <a:cs typeface="+mn-cs"/>
              </a:rPr>
              <a:t>Have you seen … White Paper on Primary Languages matters?</a:t>
            </a:r>
            <a:endParaRPr lang="en-US" dirty="0"/>
          </a:p>
        </p:txBody>
      </p:sp>
      <p:sp>
        <p:nvSpPr>
          <p:cNvPr id="3" name="Content Placeholder 2"/>
          <p:cNvSpPr>
            <a:spLocks noGrp="1"/>
          </p:cNvSpPr>
          <p:nvPr>
            <p:ph idx="1"/>
          </p:nvPr>
        </p:nvSpPr>
        <p:spPr>
          <a:xfrm>
            <a:off x="2143126" y="2362713"/>
            <a:ext cx="9748490" cy="4461341"/>
          </a:xfrm>
        </p:spPr>
        <p:txBody>
          <a:bodyPr>
            <a:normAutofit lnSpcReduction="10000"/>
          </a:bodyPr>
          <a:lstStyle/>
          <a:p>
            <a:r>
              <a:rPr lang="en-US" dirty="0"/>
              <a:t>Published on the RIPL website :</a:t>
            </a:r>
          </a:p>
          <a:p>
            <a:r>
              <a:rPr lang="en-US" b="1" dirty="0"/>
              <a:t>Primary Languages Policy in England - The Way Forward (March 2019)</a:t>
            </a:r>
            <a:endParaRPr lang="en-GB" dirty="0"/>
          </a:p>
          <a:p>
            <a:r>
              <a:rPr lang="en-US" u="sng" dirty="0">
                <a:hlinkClick r:id="rId3"/>
              </a:rPr>
              <a:t>http://www.ripl.uk/wp-content/uploads/2019/02/RIPL-White-Paper-Primary-Languages-Policy-in-England.pdf</a:t>
            </a:r>
            <a:r>
              <a:rPr lang="en-US" dirty="0"/>
              <a:t> </a:t>
            </a:r>
          </a:p>
          <a:p>
            <a:endParaRPr lang="en-GB" dirty="0"/>
          </a:p>
          <a:p>
            <a:r>
              <a:rPr lang="en-GB" dirty="0"/>
              <a:t>ALL has included notes in a Briefing: </a:t>
            </a:r>
            <a:r>
              <a:rPr lang="en-GB" dirty="0">
                <a:hlinkClick r:id="rId4"/>
              </a:rPr>
              <a:t>https://www.all-languages.org.uk/news/live-language-learning-issues-in-the-media/</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19198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AD0E8-2EE4-4434-8526-421D98C852E2}"/>
              </a:ext>
            </a:extLst>
          </p:cNvPr>
          <p:cNvSpPr>
            <a:spLocks noGrp="1"/>
          </p:cNvSpPr>
          <p:nvPr>
            <p:ph type="title"/>
          </p:nvPr>
        </p:nvSpPr>
        <p:spPr/>
        <p:txBody>
          <a:bodyPr/>
          <a:lstStyle/>
          <a:p>
            <a:r>
              <a:rPr lang="en-GB" dirty="0"/>
              <a:t>Extract</a:t>
            </a:r>
          </a:p>
        </p:txBody>
      </p:sp>
      <p:sp>
        <p:nvSpPr>
          <p:cNvPr id="3" name="Content Placeholder 2">
            <a:extLst>
              <a:ext uri="{FF2B5EF4-FFF2-40B4-BE49-F238E27FC236}">
                <a16:creationId xmlns:a16="http://schemas.microsoft.com/office/drawing/2014/main" id="{C74C50A7-BC1E-444B-8F1D-58E253379095}"/>
              </a:ext>
            </a:extLst>
          </p:cNvPr>
          <p:cNvSpPr>
            <a:spLocks noGrp="1"/>
          </p:cNvSpPr>
          <p:nvPr>
            <p:ph idx="1"/>
          </p:nvPr>
        </p:nvSpPr>
        <p:spPr>
          <a:xfrm>
            <a:off x="2270570" y="1706881"/>
            <a:ext cx="9621046" cy="5117174"/>
          </a:xfrm>
        </p:spPr>
        <p:txBody>
          <a:bodyPr>
            <a:normAutofit fontScale="92500" lnSpcReduction="10000"/>
          </a:bodyPr>
          <a:lstStyle/>
          <a:p>
            <a:r>
              <a:rPr lang="en-US" sz="2400" dirty="0"/>
              <a:t>The White Paper identifies priorities to be addressed if the ambitions of the national curriculum reform are to be met (our </a:t>
            </a:r>
            <a:r>
              <a:rPr lang="en-US" sz="2400" b="1" dirty="0"/>
              <a:t>bold</a:t>
            </a:r>
            <a:r>
              <a:rPr lang="en-US" sz="2400" dirty="0"/>
              <a:t> text) .  </a:t>
            </a:r>
            <a:endParaRPr lang="en-GB" sz="2400" dirty="0"/>
          </a:p>
          <a:p>
            <a:r>
              <a:rPr lang="en-US" sz="2400" i="1" dirty="0" err="1"/>
              <a:t>i</a:t>
            </a:r>
            <a:r>
              <a:rPr lang="en-US" sz="2400" i="1" dirty="0"/>
              <a:t>. Planning for </a:t>
            </a:r>
            <a:r>
              <a:rPr lang="en-US" sz="2400" b="1" i="1" dirty="0"/>
              <a:t>substantial progress</a:t>
            </a:r>
            <a:r>
              <a:rPr lang="en-US" sz="2400" i="1" dirty="0"/>
              <a:t> in one language in a national context where level descriptors have been removed and where greater autonomy has been given to individual schools and academies; </a:t>
            </a:r>
            <a:endParaRPr lang="en-GB" sz="2400" dirty="0"/>
          </a:p>
          <a:p>
            <a:r>
              <a:rPr lang="en-US" sz="2400" i="1" dirty="0"/>
              <a:t>ii. Defining appropriate expectations and outcomes relating to available </a:t>
            </a:r>
            <a:r>
              <a:rPr lang="en-US" sz="2400" b="1" i="1" dirty="0"/>
              <a:t>curriculum time</a:t>
            </a:r>
            <a:r>
              <a:rPr lang="en-US" sz="2400" i="1" dirty="0"/>
              <a:t> in each key stage;</a:t>
            </a:r>
            <a:endParaRPr lang="en-GB" sz="2400" dirty="0"/>
          </a:p>
          <a:p>
            <a:r>
              <a:rPr lang="en-US" sz="2400" i="1" dirty="0"/>
              <a:t> iii. Developing </a:t>
            </a:r>
            <a:r>
              <a:rPr lang="en-US" sz="2400" b="1" i="1" dirty="0"/>
              <a:t>pedagogic approaches</a:t>
            </a:r>
            <a:r>
              <a:rPr lang="en-US" sz="2400" i="1" dirty="0"/>
              <a:t> that take account of teachers’ subject knowledge and the characteristics of pupil intake at local level;</a:t>
            </a:r>
            <a:endParaRPr lang="en-GB" sz="2400" dirty="0"/>
          </a:p>
          <a:p>
            <a:r>
              <a:rPr lang="en-US" sz="2400" i="1" dirty="0"/>
              <a:t> iv. Developing local agreements on the </a:t>
            </a:r>
            <a:r>
              <a:rPr lang="en-US" sz="2400" b="1" i="1" dirty="0"/>
              <a:t>choice</a:t>
            </a:r>
            <a:r>
              <a:rPr lang="en-US" sz="2400" i="1" dirty="0"/>
              <a:t> of (a) language or languages to be taught, (b) </a:t>
            </a:r>
            <a:r>
              <a:rPr lang="en-US" sz="2400" b="1" i="1" dirty="0"/>
              <a:t>curriculum</a:t>
            </a:r>
            <a:r>
              <a:rPr lang="en-US" sz="2400" i="1" dirty="0"/>
              <a:t> models, and (c) subject </a:t>
            </a:r>
            <a:r>
              <a:rPr lang="en-US" sz="2400" b="1" i="1" dirty="0"/>
              <a:t>content</a:t>
            </a:r>
            <a:r>
              <a:rPr lang="en-US" sz="2400" i="1" dirty="0"/>
              <a:t>, in order to support smooth transition at the point of transfer from key stage 2 to key stage 3; </a:t>
            </a:r>
            <a:endParaRPr lang="en-GB" sz="2400" dirty="0"/>
          </a:p>
          <a:p>
            <a:r>
              <a:rPr lang="en-US" sz="2400" i="1" dirty="0"/>
              <a:t>v. Strengthening monitoring and </a:t>
            </a:r>
            <a:r>
              <a:rPr lang="en-US" sz="2400" b="1" i="1" dirty="0"/>
              <a:t>assessment</a:t>
            </a:r>
            <a:r>
              <a:rPr lang="en-US" sz="2400" i="1" dirty="0"/>
              <a:t> arrangements to ensure that reliable information on pupil achievement and outcomes in primary languages are communicated to receiving secondary schools.</a:t>
            </a:r>
            <a:endParaRPr lang="en-GB" sz="2400" dirty="0"/>
          </a:p>
          <a:p>
            <a:endParaRPr lang="en-GB" sz="2400" dirty="0"/>
          </a:p>
        </p:txBody>
      </p:sp>
    </p:spTree>
    <p:extLst>
      <p:ext uri="{BB962C8B-B14F-4D97-AF65-F5344CB8AC3E}">
        <p14:creationId xmlns:p14="http://schemas.microsoft.com/office/powerpoint/2010/main" val="212026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2972</Words>
  <Application>Microsoft Office PowerPoint</Application>
  <PresentationFormat>Custom</PresentationFormat>
  <Paragraphs>350</Paragraphs>
  <Slides>46</Slides>
  <Notes>23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46</vt:i4>
      </vt:variant>
    </vt:vector>
  </HeadingPairs>
  <TitlesOfParts>
    <vt:vector size="54" baseType="lpstr">
      <vt:lpstr>Arial</vt:lpstr>
      <vt:lpstr>Calibri</vt:lpstr>
      <vt:lpstr>Calibri Light</vt:lpstr>
      <vt:lpstr>Franklin Gothic Book</vt:lpstr>
      <vt:lpstr>Wingdings</vt:lpstr>
      <vt:lpstr>Office Theme</vt:lpstr>
      <vt:lpstr>Office Theme</vt:lpstr>
      <vt:lpstr>Larissa</vt:lpstr>
      <vt:lpstr>Primary Hub Roadshow</vt:lpstr>
      <vt:lpstr>Notes</vt:lpstr>
      <vt:lpstr>Have you had refreshment?  </vt:lpstr>
      <vt:lpstr>Contents</vt:lpstr>
      <vt:lpstr>        </vt:lpstr>
      <vt:lpstr>        </vt:lpstr>
      <vt:lpstr>PowerPoint Presentation</vt:lpstr>
      <vt:lpstr>Have you seen … White Paper on Primary Languages matters?</vt:lpstr>
      <vt:lpstr>Extract</vt:lpstr>
      <vt:lpstr>Have you talked about …  New OFSTED Handbook ?</vt:lpstr>
      <vt:lpstr>Who / What?</vt:lpstr>
      <vt:lpstr>Ambitious intent</vt:lpstr>
      <vt:lpstr>In the classroom</vt:lpstr>
      <vt:lpstr>OFSTED Handbooks now published </vt:lpstr>
      <vt:lpstr>Did you go .. to LW19? </vt:lpstr>
      <vt:lpstr>Using games to engage, motivate and ensure progression for even the most reluctant primary linguists. </vt:lpstr>
      <vt:lpstr>Boum! / ¡Bum!</vt:lpstr>
      <vt:lpstr>Boum! / ¡Bum!</vt:lpstr>
      <vt:lpstr>Jenga (à l’envers) Jenga (al revés)</vt:lpstr>
      <vt:lpstr>Jenga (à l’envers) Jenga (al revés)</vt:lpstr>
      <vt:lpstr>Language World 2019 from Clare Seccombe’s talk</vt:lpstr>
      <vt:lpstr>PowerPoint Presentation</vt:lpstr>
      <vt:lpstr>Also at Language World </vt:lpstr>
      <vt:lpstr>Have you read about … Culture</vt:lpstr>
      <vt:lpstr>Have you celebrated … Award for THE LANGUAGE MAGICIAN  </vt:lpstr>
      <vt:lpstr>Have you heard about … Tweaking?</vt:lpstr>
      <vt:lpstr>PowerPoint Presentation</vt:lpstr>
      <vt:lpstr>PowerPoint Presentation</vt:lpstr>
      <vt:lpstr>Have you talked about … Tweaking?</vt:lpstr>
      <vt:lpstr>Tweakers </vt:lpstr>
      <vt:lpstr>Have you read … from other Hubs?</vt:lpstr>
      <vt:lpstr>Are you watching out … for ALL Primary November </vt:lpstr>
      <vt:lpstr>Have you seen …  Spanish teaching materials? </vt:lpstr>
      <vt:lpstr>Have you seen … London workshops for Spanish teachers</vt:lpstr>
      <vt:lpstr>Have you seen … Spanish teaching guide</vt:lpstr>
      <vt:lpstr>Have you heard about … TELT - Open University Primary Languages initiative?   </vt:lpstr>
      <vt:lpstr>PowerPoint Presentation</vt:lpstr>
      <vt:lpstr>These Roadshows</vt:lpstr>
      <vt:lpstr>Have you contributed?</vt:lpstr>
      <vt:lpstr>Reminders</vt:lpstr>
      <vt:lpstr>What does ALL do?</vt:lpstr>
      <vt:lpstr>Why join ALL?</vt:lpstr>
      <vt:lpstr>What do members get?</vt:lpstr>
      <vt:lpstr>Primary membership</vt:lpstr>
      <vt:lpstr>Write Away! </vt:lpstr>
      <vt:lpstr>How do I join 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Hub Roadshow</dc:title>
  <dc:creator>Clodagh Howcroft</dc:creator>
  <cp:lastModifiedBy>Clodagh Howcroft</cp:lastModifiedBy>
  <cp:revision>1</cp:revision>
  <dcterms:modified xsi:type="dcterms:W3CDTF">2019-06-07T08:27:53Z</dcterms:modified>
</cp:coreProperties>
</file>