
<file path=[Content_Types].xml><?xml version="1.0" encoding="utf-8"?>
<Types xmlns="http://schemas.openxmlformats.org/package/2006/content-types">
  <Default Extension="png" ContentType="image/png"/>
  <Default Extension="wma" ContentType="audio/x-ms-wm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9" r:id="rId4"/>
    <p:sldId id="258" r:id="rId5"/>
    <p:sldId id="260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5" d="100"/>
          <a:sy n="55" d="100"/>
        </p:scale>
        <p:origin x="58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E659-681D-4636-9B8B-04D23A0061CA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E2BE-30BE-4B79-A8D7-BF993037A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6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E659-681D-4636-9B8B-04D23A0061CA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E2BE-30BE-4B79-A8D7-BF993037A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410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E659-681D-4636-9B8B-04D23A0061CA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E2BE-30BE-4B79-A8D7-BF993037A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27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E659-681D-4636-9B8B-04D23A0061CA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E2BE-30BE-4B79-A8D7-BF993037A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18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E659-681D-4636-9B8B-04D23A0061CA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E2BE-30BE-4B79-A8D7-BF993037A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95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E659-681D-4636-9B8B-04D23A0061CA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E2BE-30BE-4B79-A8D7-BF993037A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25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E659-681D-4636-9B8B-04D23A0061CA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E2BE-30BE-4B79-A8D7-BF993037A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26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E659-681D-4636-9B8B-04D23A0061CA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E2BE-30BE-4B79-A8D7-BF993037A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954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E659-681D-4636-9B8B-04D23A0061CA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E2BE-30BE-4B79-A8D7-BF993037A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48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E659-681D-4636-9B8B-04D23A0061CA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E2BE-30BE-4B79-A8D7-BF993037A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073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E659-681D-4636-9B8B-04D23A0061CA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E2BE-30BE-4B79-A8D7-BF993037A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01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FE659-681D-4636-9B8B-04D23A0061CA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3E2BE-30BE-4B79-A8D7-BF993037A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55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66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9541" y="919223"/>
            <a:ext cx="103098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Il </a:t>
            </a:r>
            <a:r>
              <a:rPr lang="en-GB" sz="9600" b="1" dirty="0" err="1" smtClean="0"/>
              <a:t>est</a:t>
            </a:r>
            <a:r>
              <a:rPr lang="en-GB" sz="9600" b="1" dirty="0" smtClean="0"/>
              <a:t>                            </a:t>
            </a:r>
            <a:r>
              <a:rPr lang="en-GB" sz="9600" b="1" dirty="0" err="1" smtClean="0"/>
              <a:t>neuf</a:t>
            </a:r>
            <a:r>
              <a:rPr lang="en-GB" sz="9600" b="1" dirty="0" smtClean="0"/>
              <a:t> </a:t>
            </a:r>
            <a:r>
              <a:rPr lang="en-GB" sz="9600" b="1" dirty="0" err="1" smtClean="0"/>
              <a:t>heures</a:t>
            </a:r>
            <a:r>
              <a:rPr lang="en-GB" sz="9600" b="1" dirty="0" smtClean="0"/>
              <a:t>                      et </a:t>
            </a:r>
            <a:r>
              <a:rPr lang="en-GB" sz="9600" b="1" dirty="0" err="1" smtClean="0"/>
              <a:t>cuart</a:t>
            </a:r>
            <a:r>
              <a:rPr lang="en-GB" sz="9600" b="1" dirty="0" smtClean="0"/>
              <a:t>.</a:t>
            </a:r>
            <a:endParaRPr lang="en-GB" sz="9600" b="1" dirty="0"/>
          </a:p>
        </p:txBody>
      </p:sp>
      <p:pic>
        <p:nvPicPr>
          <p:cNvPr id="2" name="Blue Danub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371465" y="495617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40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500"/>
    </mc:Choice>
    <mc:Fallback xmlns="">
      <p:transition advClick="0" advTm="85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48740" y="1688869"/>
            <a:ext cx="92697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Il </a:t>
            </a:r>
            <a:r>
              <a:rPr lang="en-GB" sz="9600" b="1" dirty="0" err="1" smtClean="0"/>
              <a:t>est</a:t>
            </a:r>
            <a:r>
              <a:rPr lang="en-GB" sz="9600" b="1" dirty="0" smtClean="0"/>
              <a:t>                             midi et demi.</a:t>
            </a:r>
            <a:endParaRPr lang="en-GB" sz="9600" b="1" dirty="0"/>
          </a:p>
        </p:txBody>
      </p:sp>
    </p:spTree>
    <p:extLst>
      <p:ext uri="{BB962C8B-B14F-4D97-AF65-F5344CB8AC3E}">
        <p14:creationId xmlns:p14="http://schemas.microsoft.com/office/powerpoint/2010/main" val="316411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00"/>
    </mc:Choice>
    <mc:Fallback xmlns="">
      <p:transition spd="slow" advTm="55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5138" y="807374"/>
            <a:ext cx="104013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Il </a:t>
            </a:r>
            <a:r>
              <a:rPr lang="en-GB" sz="9600" b="1" dirty="0" err="1" smtClean="0"/>
              <a:t>est</a:t>
            </a:r>
            <a:r>
              <a:rPr lang="en-GB" sz="9600" b="1" dirty="0" smtClean="0"/>
              <a:t>                                midi </a:t>
            </a:r>
          </a:p>
          <a:p>
            <a:pPr algn="ctr"/>
            <a:r>
              <a:rPr lang="en-GB" sz="9600" b="1" dirty="0" err="1"/>
              <a:t>m</a:t>
            </a:r>
            <a:r>
              <a:rPr lang="en-GB" sz="9600" b="1" dirty="0" err="1" smtClean="0"/>
              <a:t>oins</a:t>
            </a:r>
            <a:r>
              <a:rPr lang="en-GB" sz="9600" b="1" dirty="0" smtClean="0"/>
              <a:t> le </a:t>
            </a:r>
            <a:r>
              <a:rPr lang="en-GB" sz="9600" b="1" dirty="0" err="1" smtClean="0"/>
              <a:t>cuart</a:t>
            </a:r>
            <a:r>
              <a:rPr lang="en-GB" sz="9600" b="1" dirty="0" smtClean="0"/>
              <a:t>.</a:t>
            </a:r>
            <a:endParaRPr lang="en-GB" sz="9600" b="1" dirty="0"/>
          </a:p>
        </p:txBody>
      </p:sp>
    </p:spTree>
    <p:extLst>
      <p:ext uri="{BB962C8B-B14F-4D97-AF65-F5344CB8AC3E}">
        <p14:creationId xmlns:p14="http://schemas.microsoft.com/office/powerpoint/2010/main" val="127199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00"/>
    </mc:Choice>
    <mc:Fallback xmlns="">
      <p:transition spd="slow" advTm="55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8007" y="848937"/>
            <a:ext cx="9829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Il </a:t>
            </a:r>
            <a:r>
              <a:rPr lang="en-GB" sz="9600" b="1" dirty="0" err="1" smtClean="0"/>
              <a:t>est</a:t>
            </a:r>
            <a:r>
              <a:rPr lang="en-GB" sz="9600" b="1" dirty="0" smtClean="0"/>
              <a:t>                                              six </a:t>
            </a:r>
            <a:r>
              <a:rPr lang="en-GB" sz="9600" b="1" dirty="0" err="1" smtClean="0"/>
              <a:t>heures</a:t>
            </a:r>
            <a:r>
              <a:rPr lang="en-GB" sz="9600" b="1" dirty="0" smtClean="0"/>
              <a:t>                       et </a:t>
            </a:r>
            <a:r>
              <a:rPr lang="en-GB" sz="9600" b="1" dirty="0" err="1" smtClean="0"/>
              <a:t>cuart</a:t>
            </a:r>
            <a:r>
              <a:rPr lang="en-GB" sz="9600" b="1" dirty="0" smtClean="0"/>
              <a:t>.</a:t>
            </a:r>
            <a:endParaRPr lang="en-GB" sz="9600" b="1" dirty="0"/>
          </a:p>
        </p:txBody>
      </p:sp>
    </p:spTree>
    <p:extLst>
      <p:ext uri="{BB962C8B-B14F-4D97-AF65-F5344CB8AC3E}">
        <p14:creationId xmlns:p14="http://schemas.microsoft.com/office/powerpoint/2010/main" val="162715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6711" y="891540"/>
            <a:ext cx="99783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Il </a:t>
            </a:r>
            <a:r>
              <a:rPr lang="en-GB" sz="9600" b="1" dirty="0" err="1" smtClean="0"/>
              <a:t>est</a:t>
            </a:r>
            <a:r>
              <a:rPr lang="en-GB" sz="9600" b="1" dirty="0" smtClean="0"/>
              <a:t>                                  </a:t>
            </a:r>
            <a:r>
              <a:rPr lang="en-GB" sz="9600" b="1" dirty="0" err="1" smtClean="0"/>
              <a:t>une</a:t>
            </a:r>
            <a:r>
              <a:rPr lang="en-GB" sz="9600" b="1" dirty="0" smtClean="0"/>
              <a:t> </a:t>
            </a:r>
            <a:r>
              <a:rPr lang="en-GB" sz="9600" b="1" dirty="0" err="1" smtClean="0"/>
              <a:t>heure</a:t>
            </a:r>
            <a:r>
              <a:rPr lang="en-GB" sz="9600" b="1" dirty="0" smtClean="0"/>
              <a:t>                 </a:t>
            </a:r>
            <a:r>
              <a:rPr lang="en-GB" sz="9600" b="1" dirty="0" err="1" smtClean="0"/>
              <a:t>moins</a:t>
            </a:r>
            <a:r>
              <a:rPr lang="en-GB" sz="9600" b="1" dirty="0" smtClean="0"/>
              <a:t> le </a:t>
            </a:r>
            <a:r>
              <a:rPr lang="en-GB" sz="9600" b="1" dirty="0" err="1" smtClean="0"/>
              <a:t>cuart</a:t>
            </a:r>
            <a:r>
              <a:rPr lang="en-GB" sz="9600" b="1" dirty="0" smtClean="0"/>
              <a:t>.</a:t>
            </a:r>
            <a:endParaRPr lang="en-GB" sz="9600" b="1" dirty="0"/>
          </a:p>
        </p:txBody>
      </p:sp>
    </p:spTree>
    <p:extLst>
      <p:ext uri="{BB962C8B-B14F-4D97-AF65-F5344CB8AC3E}">
        <p14:creationId xmlns:p14="http://schemas.microsoft.com/office/powerpoint/2010/main" val="311357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00"/>
    </mc:Choice>
    <mc:Fallback xmlns="">
      <p:transition spd="slow" advTm="45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4420" y="1805940"/>
            <a:ext cx="99783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Il </a:t>
            </a:r>
            <a:r>
              <a:rPr lang="en-GB" sz="9600" b="1" dirty="0" err="1" smtClean="0"/>
              <a:t>est</a:t>
            </a:r>
            <a:r>
              <a:rPr lang="en-GB" sz="9600" b="1" dirty="0" smtClean="0"/>
              <a:t> midi                      et </a:t>
            </a:r>
            <a:r>
              <a:rPr lang="en-GB" sz="9600" b="1" dirty="0" err="1" smtClean="0"/>
              <a:t>cuart</a:t>
            </a:r>
            <a:r>
              <a:rPr lang="en-GB" sz="9600" b="1" dirty="0" smtClean="0"/>
              <a:t>.</a:t>
            </a:r>
            <a:endParaRPr lang="en-GB" sz="9600" b="1" dirty="0"/>
          </a:p>
        </p:txBody>
      </p:sp>
    </p:spTree>
    <p:extLst>
      <p:ext uri="{BB962C8B-B14F-4D97-AF65-F5344CB8AC3E}">
        <p14:creationId xmlns:p14="http://schemas.microsoft.com/office/powerpoint/2010/main" val="374781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00"/>
    </mc:Choice>
    <mc:Fallback xmlns="">
      <p:transition spd="slow" advTm="45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5850" y="2343150"/>
            <a:ext cx="99783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Il </a:t>
            </a:r>
            <a:r>
              <a:rPr lang="en-GB" sz="9600" b="1" dirty="0" err="1" smtClean="0"/>
              <a:t>est</a:t>
            </a:r>
            <a:r>
              <a:rPr lang="en-GB" sz="9600" b="1" dirty="0" smtClean="0"/>
              <a:t> midi.</a:t>
            </a:r>
            <a:endParaRPr lang="en-GB" sz="9600" b="1" dirty="0"/>
          </a:p>
        </p:txBody>
      </p:sp>
    </p:spTree>
    <p:extLst>
      <p:ext uri="{BB962C8B-B14F-4D97-AF65-F5344CB8AC3E}">
        <p14:creationId xmlns:p14="http://schemas.microsoft.com/office/powerpoint/2010/main" val="370420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45</Words>
  <Application>Microsoft Office PowerPoint</Application>
  <PresentationFormat>Widescreen</PresentationFormat>
  <Paragraphs>8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G Horton</dc:creator>
  <cp:lastModifiedBy>Mr G Horton</cp:lastModifiedBy>
  <cp:revision>45</cp:revision>
  <dcterms:created xsi:type="dcterms:W3CDTF">2018-02-18T18:16:23Z</dcterms:created>
  <dcterms:modified xsi:type="dcterms:W3CDTF">2018-12-11T08:39:14Z</dcterms:modified>
</cp:coreProperties>
</file>