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9" r:id="rId4"/>
    <p:sldId id="258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1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2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8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5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5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6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95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07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1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5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6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9541" y="919223"/>
            <a:ext cx="103098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Il </a:t>
            </a:r>
            <a:r>
              <a:rPr lang="en-GB" sz="9600" b="1" dirty="0" err="1" smtClean="0"/>
              <a:t>est</a:t>
            </a:r>
            <a:r>
              <a:rPr lang="en-GB" sz="9600" b="1" dirty="0" smtClean="0"/>
              <a:t>                            </a:t>
            </a:r>
            <a:r>
              <a:rPr lang="en-GB" sz="9600" b="1" dirty="0" err="1" smtClean="0"/>
              <a:t>neuf</a:t>
            </a:r>
            <a:r>
              <a:rPr lang="en-GB" sz="9600" b="1" dirty="0" smtClean="0"/>
              <a:t> </a:t>
            </a:r>
            <a:r>
              <a:rPr lang="en-GB" sz="9600" b="1" dirty="0" err="1" smtClean="0"/>
              <a:t>heures</a:t>
            </a:r>
            <a:r>
              <a:rPr lang="en-GB" sz="9600" b="1" dirty="0" smtClean="0"/>
              <a:t>                      et </a:t>
            </a:r>
            <a:r>
              <a:rPr lang="en-GB" sz="9600" b="1" dirty="0" err="1" smtClean="0"/>
              <a:t>cuart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  <p:pic>
        <p:nvPicPr>
          <p:cNvPr id="2" name="Blue Danub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71465" y="495617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500"/>
    </mc:Choice>
    <mc:Fallback xmlns="">
      <p:transition advClick="0" advTm="8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8740" y="1688869"/>
            <a:ext cx="9269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Il </a:t>
            </a:r>
            <a:r>
              <a:rPr lang="en-GB" sz="9600" b="1" dirty="0" err="1" smtClean="0"/>
              <a:t>est</a:t>
            </a:r>
            <a:r>
              <a:rPr lang="en-GB" sz="9600" b="1" dirty="0" smtClean="0"/>
              <a:t>                             midi et demi.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16411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0"/>
    </mc:Choice>
    <mc:Fallback xmlns="">
      <p:transition spd="slow" advTm="55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5138" y="807374"/>
            <a:ext cx="10401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Il </a:t>
            </a:r>
            <a:r>
              <a:rPr lang="en-GB" sz="9600" b="1" dirty="0" err="1" smtClean="0"/>
              <a:t>est</a:t>
            </a:r>
            <a:r>
              <a:rPr lang="en-GB" sz="9600" b="1" dirty="0" smtClean="0"/>
              <a:t>                                midi </a:t>
            </a:r>
          </a:p>
          <a:p>
            <a:pPr algn="ctr"/>
            <a:r>
              <a:rPr lang="en-GB" sz="9600" b="1" dirty="0" err="1"/>
              <a:t>m</a:t>
            </a:r>
            <a:r>
              <a:rPr lang="en-GB" sz="9600" b="1" dirty="0" err="1" smtClean="0"/>
              <a:t>oins</a:t>
            </a:r>
            <a:r>
              <a:rPr lang="en-GB" sz="9600" b="1" dirty="0" smtClean="0"/>
              <a:t> le </a:t>
            </a:r>
            <a:r>
              <a:rPr lang="en-GB" sz="9600" b="1" dirty="0" err="1" smtClean="0"/>
              <a:t>cuart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12719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0"/>
    </mc:Choice>
    <mc:Fallback xmlns="">
      <p:transition spd="slow" advTm="55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8007" y="848937"/>
            <a:ext cx="9829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Il </a:t>
            </a:r>
            <a:r>
              <a:rPr lang="en-GB" sz="9600" b="1" dirty="0" err="1" smtClean="0"/>
              <a:t>est</a:t>
            </a:r>
            <a:r>
              <a:rPr lang="en-GB" sz="9600" b="1" dirty="0" smtClean="0"/>
              <a:t>                                              six </a:t>
            </a:r>
            <a:r>
              <a:rPr lang="en-GB" sz="9600" b="1" dirty="0" err="1" smtClean="0"/>
              <a:t>heures</a:t>
            </a:r>
            <a:r>
              <a:rPr lang="en-GB" sz="9600" b="1" dirty="0" smtClean="0"/>
              <a:t>                       et </a:t>
            </a:r>
            <a:r>
              <a:rPr lang="en-GB" sz="9600" b="1" dirty="0" err="1" smtClean="0"/>
              <a:t>cuart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162715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6711" y="891540"/>
            <a:ext cx="99783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Il </a:t>
            </a:r>
            <a:r>
              <a:rPr lang="en-GB" sz="9600" b="1" dirty="0" err="1" smtClean="0"/>
              <a:t>est</a:t>
            </a:r>
            <a:r>
              <a:rPr lang="en-GB" sz="9600" b="1" dirty="0" smtClean="0"/>
              <a:t>                                  </a:t>
            </a:r>
            <a:r>
              <a:rPr lang="en-GB" sz="9600" b="1" dirty="0" err="1" smtClean="0"/>
              <a:t>une</a:t>
            </a:r>
            <a:r>
              <a:rPr lang="en-GB" sz="9600" b="1" dirty="0" smtClean="0"/>
              <a:t> </a:t>
            </a:r>
            <a:r>
              <a:rPr lang="en-GB" sz="9600" b="1" dirty="0" err="1" smtClean="0"/>
              <a:t>heure</a:t>
            </a:r>
            <a:r>
              <a:rPr lang="en-GB" sz="9600" b="1" dirty="0" smtClean="0"/>
              <a:t>                 </a:t>
            </a:r>
            <a:r>
              <a:rPr lang="en-GB" sz="9600" b="1" dirty="0" err="1" smtClean="0"/>
              <a:t>moins</a:t>
            </a:r>
            <a:r>
              <a:rPr lang="en-GB" sz="9600" b="1" dirty="0" smtClean="0"/>
              <a:t> le </a:t>
            </a:r>
            <a:r>
              <a:rPr lang="en-GB" sz="9600" b="1" dirty="0" err="1" smtClean="0"/>
              <a:t>cuart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11357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"/>
    </mc:Choice>
    <mc:Fallback xmlns="">
      <p:transition spd="slow" advTm="45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4420" y="1805940"/>
            <a:ext cx="99783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Il </a:t>
            </a:r>
            <a:r>
              <a:rPr lang="en-GB" sz="9600" b="1" dirty="0" err="1" smtClean="0"/>
              <a:t>est</a:t>
            </a:r>
            <a:r>
              <a:rPr lang="en-GB" sz="9600" b="1" dirty="0" smtClean="0"/>
              <a:t> midi                      et </a:t>
            </a:r>
            <a:r>
              <a:rPr lang="en-GB" sz="9600" b="1" dirty="0" err="1" smtClean="0"/>
              <a:t>cuart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74781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"/>
    </mc:Choice>
    <mc:Fallback xmlns="">
      <p:transition spd="slow" advTm="45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5850" y="2343150"/>
            <a:ext cx="9978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Il </a:t>
            </a:r>
            <a:r>
              <a:rPr lang="en-GB" sz="9600" b="1" dirty="0" err="1" smtClean="0"/>
              <a:t>est</a:t>
            </a:r>
            <a:r>
              <a:rPr lang="en-GB" sz="9600" b="1" dirty="0" smtClean="0"/>
              <a:t> midi.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7042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45</Words>
  <Application>Microsoft Office PowerPoint</Application>
  <PresentationFormat>Widescreen</PresentationFormat>
  <Paragraphs>8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 Horton</dc:creator>
  <cp:lastModifiedBy>Mr G Horton</cp:lastModifiedBy>
  <cp:revision>45</cp:revision>
  <dcterms:created xsi:type="dcterms:W3CDTF">2018-02-18T18:16:23Z</dcterms:created>
  <dcterms:modified xsi:type="dcterms:W3CDTF">2018-12-11T08:39:14Z</dcterms:modified>
</cp:coreProperties>
</file>