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1463fd82f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1463fd82f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meet.google.com/brd-jaig-pdh?authuser=0" TargetMode="External"/><Relationship Id="rId4" Type="http://schemas.openxmlformats.org/officeDocument/2006/relationships/hyperlink" Target="mailto:jane.cameron@hundredofhooacademy.org.uk" TargetMode="Externa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0" y="102875"/>
            <a:ext cx="4930500" cy="484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1428"/>
              <a:buFont typeface="Arial"/>
              <a:buNone/>
            </a:pPr>
            <a:r>
              <a:rPr lang="en-GB" sz="3500">
                <a:solidFill>
                  <a:srgbClr val="222222"/>
                </a:solidFill>
                <a:highlight>
                  <a:srgbClr val="FFFFFF"/>
                </a:highlight>
              </a:rPr>
              <a:t>ALL Dartford &amp; Medway is an MFL network for secondary schools in Kent. The next meeting is on</a:t>
            </a:r>
            <a:r>
              <a:rPr b="1" lang="en-GB" sz="3500">
                <a:solidFill>
                  <a:srgbClr val="222222"/>
                </a:solidFill>
                <a:highlight>
                  <a:srgbClr val="FFFFFF"/>
                </a:highlight>
              </a:rPr>
              <a:t> Tuesday, 24th June at 4pm.</a:t>
            </a:r>
            <a:r>
              <a:rPr lang="en-GB" sz="3500">
                <a:solidFill>
                  <a:srgbClr val="222222"/>
                </a:solidFill>
                <a:highlight>
                  <a:srgbClr val="FFFFFF"/>
                </a:highlight>
              </a:rPr>
              <a:t> This will be both an online and in person event. </a:t>
            </a:r>
            <a:endParaRPr sz="3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1428"/>
              <a:buFont typeface="Arial"/>
              <a:buNone/>
            </a:pPr>
            <a:r>
              <a:t/>
            </a:r>
            <a:endParaRPr sz="3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1428"/>
              <a:buFont typeface="Arial"/>
              <a:buNone/>
            </a:pPr>
            <a:r>
              <a:rPr b="1" lang="en-GB" sz="3500">
                <a:solidFill>
                  <a:srgbClr val="222222"/>
                </a:solidFill>
                <a:highlight>
                  <a:srgbClr val="FFFFFF"/>
                </a:highlight>
              </a:rPr>
              <a:t>Online</a:t>
            </a:r>
            <a:r>
              <a:rPr lang="en-GB" sz="3500">
                <a:solidFill>
                  <a:srgbClr val="222222"/>
                </a:solidFill>
                <a:highlight>
                  <a:srgbClr val="FFFFFF"/>
                </a:highlight>
              </a:rPr>
              <a:t> - please join the meeting at 4pm using </a:t>
            </a:r>
            <a:r>
              <a:rPr lang="en-GB" sz="35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this link</a:t>
            </a:r>
            <a:endParaRPr sz="3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1428"/>
              <a:buFont typeface="Arial"/>
              <a:buNone/>
            </a:pPr>
            <a:r>
              <a:t/>
            </a:r>
            <a:endParaRPr sz="3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rgbClr val="222222"/>
                </a:solidFill>
                <a:highlight>
                  <a:srgbClr val="FFFFFF"/>
                </a:highlight>
              </a:rPr>
              <a:t>In person</a:t>
            </a:r>
            <a:r>
              <a:rPr lang="en-GB" sz="3500">
                <a:solidFill>
                  <a:srgbClr val="222222"/>
                </a:solidFill>
                <a:highlight>
                  <a:srgbClr val="FFFFFF"/>
                </a:highlight>
              </a:rPr>
              <a:t> - please come to Strood Academy, ME2 2SX,  from 3:30pm for refreshments before the meeting starts at 4pm. </a:t>
            </a:r>
            <a:endParaRPr sz="3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1428"/>
              <a:buFont typeface="Arial"/>
              <a:buNone/>
            </a:pPr>
            <a:r>
              <a:rPr b="1" lang="en-GB" sz="3500">
                <a:solidFill>
                  <a:srgbClr val="222222"/>
                </a:solidFill>
                <a:highlight>
                  <a:srgbClr val="FFFFFF"/>
                </a:highlight>
              </a:rPr>
              <a:t>Contact: </a:t>
            </a:r>
            <a:r>
              <a:rPr lang="en-GB" sz="3318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jane.cameron@hundredofhooacademy.org.uk</a:t>
            </a:r>
            <a:r>
              <a:rPr lang="en-GB" sz="3318">
                <a:solidFill>
                  <a:srgbClr val="222222"/>
                </a:solidFill>
                <a:highlight>
                  <a:srgbClr val="FFFFFF"/>
                </a:highlight>
              </a:rPr>
              <a:t> for more information</a:t>
            </a:r>
            <a:endParaRPr sz="3318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7564"/>
              <a:buFont typeface="Arial"/>
              <a:buNone/>
            </a:pPr>
            <a:r>
              <a:t/>
            </a:r>
            <a:endParaRPr sz="1418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98525" y="1119137"/>
            <a:ext cx="4345477" cy="26700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5231675" y="102875"/>
            <a:ext cx="3912300" cy="12315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700">
                <a:solidFill>
                  <a:srgbClr val="0000FF"/>
                </a:solidFill>
              </a:rPr>
              <a:t>Alice Harrison, </a:t>
            </a:r>
            <a:r>
              <a:rPr b="1" lang="en-GB" sz="1700">
                <a:solidFill>
                  <a:srgbClr val="0000FF"/>
                </a:solidFill>
              </a:rPr>
              <a:t>subject</a:t>
            </a:r>
            <a:r>
              <a:rPr b="1" lang="en-GB" sz="1700">
                <a:solidFill>
                  <a:srgbClr val="0000FF"/>
                </a:solidFill>
              </a:rPr>
              <a:t> lead for MFL at the Oak National Academy, will be talking about the resources available to MFL teachers</a:t>
            </a:r>
            <a:r>
              <a:rPr lang="en-GB" sz="1700">
                <a:solidFill>
                  <a:schemeClr val="dk2"/>
                </a:solidFill>
              </a:rPr>
              <a:t>. </a:t>
            </a:r>
            <a:endParaRPr sz="17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